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5" r:id="rId3"/>
    <p:sldId id="257" r:id="rId4"/>
    <p:sldId id="258" r:id="rId5"/>
    <p:sldId id="259" r:id="rId6"/>
    <p:sldId id="260" r:id="rId7"/>
    <p:sldId id="261" r:id="rId8"/>
    <p:sldId id="262" r:id="rId9"/>
    <p:sldId id="276" r:id="rId10"/>
    <p:sldId id="277" r:id="rId11"/>
    <p:sldId id="278" r:id="rId12"/>
    <p:sldId id="279" r:id="rId13"/>
    <p:sldId id="263" r:id="rId14"/>
    <p:sldId id="264" r:id="rId15"/>
    <p:sldId id="266" r:id="rId16"/>
    <p:sldId id="265" r:id="rId17"/>
    <p:sldId id="268" r:id="rId18"/>
    <p:sldId id="280" r:id="rId19"/>
    <p:sldId id="271" r:id="rId20"/>
    <p:sldId id="270" r:id="rId21"/>
    <p:sldId id="272" r:id="rId22"/>
    <p:sldId id="269" r:id="rId23"/>
    <p:sldId id="273" r:id="rId24"/>
    <p:sldId id="282" r:id="rId25"/>
    <p:sldId id="274" r:id="rId26"/>
    <p:sldId id="285"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265" autoAdjust="0"/>
    <p:restoredTop sz="94660"/>
  </p:normalViewPr>
  <p:slideViewPr>
    <p:cSldViewPr snapToGrid="0">
      <p:cViewPr varScale="1">
        <p:scale>
          <a:sx n="72" d="100"/>
          <a:sy n="72" d="100"/>
        </p:scale>
        <p:origin x="69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BEFE4-4E43-4519-AC84-7E112FF07D0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088D592-D098-4C66-A982-7A36F7C0B8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64696F4-0DA6-4696-B5A4-4C5EDEAA9165}"/>
              </a:ext>
            </a:extLst>
          </p:cNvPr>
          <p:cNvSpPr>
            <a:spLocks noGrp="1"/>
          </p:cNvSpPr>
          <p:nvPr>
            <p:ph type="dt" sz="half" idx="10"/>
          </p:nvPr>
        </p:nvSpPr>
        <p:spPr/>
        <p:txBody>
          <a:bodyPr/>
          <a:lstStyle/>
          <a:p>
            <a:fld id="{C0DD2C6A-072C-4AF0-9BF1-3F0E5A60CF70}" type="datetimeFigureOut">
              <a:rPr lang="en-GB" smtClean="0"/>
              <a:t>19/11/2019</a:t>
            </a:fld>
            <a:endParaRPr lang="en-GB"/>
          </a:p>
        </p:txBody>
      </p:sp>
      <p:sp>
        <p:nvSpPr>
          <p:cNvPr id="5" name="Footer Placeholder 4">
            <a:extLst>
              <a:ext uri="{FF2B5EF4-FFF2-40B4-BE49-F238E27FC236}">
                <a16:creationId xmlns:a16="http://schemas.microsoft.com/office/drawing/2014/main" id="{B46BA45C-1E28-4E59-8E47-5BB9133B4E5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FADB852-1951-4CD8-84EB-21C33DF22553}"/>
              </a:ext>
            </a:extLst>
          </p:cNvPr>
          <p:cNvSpPr>
            <a:spLocks noGrp="1"/>
          </p:cNvSpPr>
          <p:nvPr>
            <p:ph type="sldNum" sz="quarter" idx="12"/>
          </p:nvPr>
        </p:nvSpPr>
        <p:spPr/>
        <p:txBody>
          <a:bodyPr/>
          <a:lstStyle/>
          <a:p>
            <a:fld id="{9BCEDC76-2934-473C-9573-196CF9B0CD1C}" type="slidenum">
              <a:rPr lang="en-GB" smtClean="0"/>
              <a:t>‹#›</a:t>
            </a:fld>
            <a:endParaRPr lang="en-GB"/>
          </a:p>
        </p:txBody>
      </p:sp>
    </p:spTree>
    <p:extLst>
      <p:ext uri="{BB962C8B-B14F-4D97-AF65-F5344CB8AC3E}">
        <p14:creationId xmlns:p14="http://schemas.microsoft.com/office/powerpoint/2010/main" val="1076570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17334-467C-4AAC-A0F1-8AF93581325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FA9E698-54FC-48C7-854D-FB8725FEB1B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C77034D-9A25-4962-B937-40FAAF64DF8B}"/>
              </a:ext>
            </a:extLst>
          </p:cNvPr>
          <p:cNvSpPr>
            <a:spLocks noGrp="1"/>
          </p:cNvSpPr>
          <p:nvPr>
            <p:ph type="dt" sz="half" idx="10"/>
          </p:nvPr>
        </p:nvSpPr>
        <p:spPr/>
        <p:txBody>
          <a:bodyPr/>
          <a:lstStyle/>
          <a:p>
            <a:fld id="{C0DD2C6A-072C-4AF0-9BF1-3F0E5A60CF70}" type="datetimeFigureOut">
              <a:rPr lang="en-GB" smtClean="0"/>
              <a:t>19/11/2019</a:t>
            </a:fld>
            <a:endParaRPr lang="en-GB"/>
          </a:p>
        </p:txBody>
      </p:sp>
      <p:sp>
        <p:nvSpPr>
          <p:cNvPr id="5" name="Footer Placeholder 4">
            <a:extLst>
              <a:ext uri="{FF2B5EF4-FFF2-40B4-BE49-F238E27FC236}">
                <a16:creationId xmlns:a16="http://schemas.microsoft.com/office/drawing/2014/main" id="{66ACA494-A47A-4388-B7CB-7DDF10EB2B3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EBCC797-77DB-441A-97B0-2F549B9151F2}"/>
              </a:ext>
            </a:extLst>
          </p:cNvPr>
          <p:cNvSpPr>
            <a:spLocks noGrp="1"/>
          </p:cNvSpPr>
          <p:nvPr>
            <p:ph type="sldNum" sz="quarter" idx="12"/>
          </p:nvPr>
        </p:nvSpPr>
        <p:spPr/>
        <p:txBody>
          <a:bodyPr/>
          <a:lstStyle/>
          <a:p>
            <a:fld id="{9BCEDC76-2934-473C-9573-196CF9B0CD1C}" type="slidenum">
              <a:rPr lang="en-GB" smtClean="0"/>
              <a:t>‹#›</a:t>
            </a:fld>
            <a:endParaRPr lang="en-GB"/>
          </a:p>
        </p:txBody>
      </p:sp>
    </p:spTree>
    <p:extLst>
      <p:ext uri="{BB962C8B-B14F-4D97-AF65-F5344CB8AC3E}">
        <p14:creationId xmlns:p14="http://schemas.microsoft.com/office/powerpoint/2010/main" val="12396123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2334D35-5B17-49E7-8016-0E1C7579310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37FC128-C850-4610-BE22-2F4B603BDCA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EC401E2-E11C-400A-AB6F-1C4034E6BB10}"/>
              </a:ext>
            </a:extLst>
          </p:cNvPr>
          <p:cNvSpPr>
            <a:spLocks noGrp="1"/>
          </p:cNvSpPr>
          <p:nvPr>
            <p:ph type="dt" sz="half" idx="10"/>
          </p:nvPr>
        </p:nvSpPr>
        <p:spPr/>
        <p:txBody>
          <a:bodyPr/>
          <a:lstStyle/>
          <a:p>
            <a:fld id="{C0DD2C6A-072C-4AF0-9BF1-3F0E5A60CF70}" type="datetimeFigureOut">
              <a:rPr lang="en-GB" smtClean="0"/>
              <a:t>19/11/2019</a:t>
            </a:fld>
            <a:endParaRPr lang="en-GB"/>
          </a:p>
        </p:txBody>
      </p:sp>
      <p:sp>
        <p:nvSpPr>
          <p:cNvPr id="5" name="Footer Placeholder 4">
            <a:extLst>
              <a:ext uri="{FF2B5EF4-FFF2-40B4-BE49-F238E27FC236}">
                <a16:creationId xmlns:a16="http://schemas.microsoft.com/office/drawing/2014/main" id="{C732441D-F389-4011-A075-09CE5E12440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AC828C-3CB0-4D6F-BB43-06663CDEDBCE}"/>
              </a:ext>
            </a:extLst>
          </p:cNvPr>
          <p:cNvSpPr>
            <a:spLocks noGrp="1"/>
          </p:cNvSpPr>
          <p:nvPr>
            <p:ph type="sldNum" sz="quarter" idx="12"/>
          </p:nvPr>
        </p:nvSpPr>
        <p:spPr/>
        <p:txBody>
          <a:bodyPr/>
          <a:lstStyle/>
          <a:p>
            <a:fld id="{9BCEDC76-2934-473C-9573-196CF9B0CD1C}" type="slidenum">
              <a:rPr lang="en-GB" smtClean="0"/>
              <a:t>‹#›</a:t>
            </a:fld>
            <a:endParaRPr lang="en-GB"/>
          </a:p>
        </p:txBody>
      </p:sp>
    </p:spTree>
    <p:extLst>
      <p:ext uri="{BB962C8B-B14F-4D97-AF65-F5344CB8AC3E}">
        <p14:creationId xmlns:p14="http://schemas.microsoft.com/office/powerpoint/2010/main" val="3590128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B7487-A4E0-45DC-BE5A-BCBDCDD6EF0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B2DC70E-8868-4598-8639-91C038EA11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BC60ED-79DA-43B4-AC8A-DE689E551C83}"/>
              </a:ext>
            </a:extLst>
          </p:cNvPr>
          <p:cNvSpPr>
            <a:spLocks noGrp="1"/>
          </p:cNvSpPr>
          <p:nvPr>
            <p:ph type="dt" sz="half" idx="10"/>
          </p:nvPr>
        </p:nvSpPr>
        <p:spPr/>
        <p:txBody>
          <a:bodyPr/>
          <a:lstStyle/>
          <a:p>
            <a:fld id="{C0DD2C6A-072C-4AF0-9BF1-3F0E5A60CF70}" type="datetimeFigureOut">
              <a:rPr lang="en-GB" smtClean="0"/>
              <a:t>19/11/2019</a:t>
            </a:fld>
            <a:endParaRPr lang="en-GB"/>
          </a:p>
        </p:txBody>
      </p:sp>
      <p:sp>
        <p:nvSpPr>
          <p:cNvPr id="5" name="Footer Placeholder 4">
            <a:extLst>
              <a:ext uri="{FF2B5EF4-FFF2-40B4-BE49-F238E27FC236}">
                <a16:creationId xmlns:a16="http://schemas.microsoft.com/office/drawing/2014/main" id="{A2518D6E-779F-4AB8-AD0C-0BB2532BEA4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002F25A-2CB1-48B2-9F99-6FCE82698CDE}"/>
              </a:ext>
            </a:extLst>
          </p:cNvPr>
          <p:cNvSpPr>
            <a:spLocks noGrp="1"/>
          </p:cNvSpPr>
          <p:nvPr>
            <p:ph type="sldNum" sz="quarter" idx="12"/>
          </p:nvPr>
        </p:nvSpPr>
        <p:spPr/>
        <p:txBody>
          <a:bodyPr/>
          <a:lstStyle/>
          <a:p>
            <a:fld id="{9BCEDC76-2934-473C-9573-196CF9B0CD1C}" type="slidenum">
              <a:rPr lang="en-GB" smtClean="0"/>
              <a:t>‹#›</a:t>
            </a:fld>
            <a:endParaRPr lang="en-GB"/>
          </a:p>
        </p:txBody>
      </p:sp>
    </p:spTree>
    <p:extLst>
      <p:ext uri="{BB962C8B-B14F-4D97-AF65-F5344CB8AC3E}">
        <p14:creationId xmlns:p14="http://schemas.microsoft.com/office/powerpoint/2010/main" val="1096294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5C5F3-DF25-494E-A2BA-A3708B8FD6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4A09F7B-E614-4574-B34C-62B9A17E225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F70B3C-FDDD-4544-8880-297DC7CD67D8}"/>
              </a:ext>
            </a:extLst>
          </p:cNvPr>
          <p:cNvSpPr>
            <a:spLocks noGrp="1"/>
          </p:cNvSpPr>
          <p:nvPr>
            <p:ph type="dt" sz="half" idx="10"/>
          </p:nvPr>
        </p:nvSpPr>
        <p:spPr/>
        <p:txBody>
          <a:bodyPr/>
          <a:lstStyle/>
          <a:p>
            <a:fld id="{C0DD2C6A-072C-4AF0-9BF1-3F0E5A60CF70}" type="datetimeFigureOut">
              <a:rPr lang="en-GB" smtClean="0"/>
              <a:t>19/11/2019</a:t>
            </a:fld>
            <a:endParaRPr lang="en-GB"/>
          </a:p>
        </p:txBody>
      </p:sp>
      <p:sp>
        <p:nvSpPr>
          <p:cNvPr id="5" name="Footer Placeholder 4">
            <a:extLst>
              <a:ext uri="{FF2B5EF4-FFF2-40B4-BE49-F238E27FC236}">
                <a16:creationId xmlns:a16="http://schemas.microsoft.com/office/drawing/2014/main" id="{099DCCC6-EFB7-4975-9F72-B29300D68DD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84ECFC-AD5C-406D-BF0D-D89EB0F76732}"/>
              </a:ext>
            </a:extLst>
          </p:cNvPr>
          <p:cNvSpPr>
            <a:spLocks noGrp="1"/>
          </p:cNvSpPr>
          <p:nvPr>
            <p:ph type="sldNum" sz="quarter" idx="12"/>
          </p:nvPr>
        </p:nvSpPr>
        <p:spPr/>
        <p:txBody>
          <a:bodyPr/>
          <a:lstStyle/>
          <a:p>
            <a:fld id="{9BCEDC76-2934-473C-9573-196CF9B0CD1C}" type="slidenum">
              <a:rPr lang="en-GB" smtClean="0"/>
              <a:t>‹#›</a:t>
            </a:fld>
            <a:endParaRPr lang="en-GB"/>
          </a:p>
        </p:txBody>
      </p:sp>
    </p:spTree>
    <p:extLst>
      <p:ext uri="{BB962C8B-B14F-4D97-AF65-F5344CB8AC3E}">
        <p14:creationId xmlns:p14="http://schemas.microsoft.com/office/powerpoint/2010/main" val="34648384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3A26E-83BB-473B-A3FD-1D0A5C2EF89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7E32702-0A9D-4531-A18E-97281254C9B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BD76A1D-B9F2-4713-9447-B374A0FB5DC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447A82E-2D53-4CD7-82E2-0CD734B065CF}"/>
              </a:ext>
            </a:extLst>
          </p:cNvPr>
          <p:cNvSpPr>
            <a:spLocks noGrp="1"/>
          </p:cNvSpPr>
          <p:nvPr>
            <p:ph type="dt" sz="half" idx="10"/>
          </p:nvPr>
        </p:nvSpPr>
        <p:spPr/>
        <p:txBody>
          <a:bodyPr/>
          <a:lstStyle/>
          <a:p>
            <a:fld id="{C0DD2C6A-072C-4AF0-9BF1-3F0E5A60CF70}" type="datetimeFigureOut">
              <a:rPr lang="en-GB" smtClean="0"/>
              <a:t>19/11/2019</a:t>
            </a:fld>
            <a:endParaRPr lang="en-GB"/>
          </a:p>
        </p:txBody>
      </p:sp>
      <p:sp>
        <p:nvSpPr>
          <p:cNvPr id="6" name="Footer Placeholder 5">
            <a:extLst>
              <a:ext uri="{FF2B5EF4-FFF2-40B4-BE49-F238E27FC236}">
                <a16:creationId xmlns:a16="http://schemas.microsoft.com/office/drawing/2014/main" id="{CE46886E-6376-4F1C-AE55-4584E602E3C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A70289E-304E-4AA8-AFD6-E6600C7D4A12}"/>
              </a:ext>
            </a:extLst>
          </p:cNvPr>
          <p:cNvSpPr>
            <a:spLocks noGrp="1"/>
          </p:cNvSpPr>
          <p:nvPr>
            <p:ph type="sldNum" sz="quarter" idx="12"/>
          </p:nvPr>
        </p:nvSpPr>
        <p:spPr/>
        <p:txBody>
          <a:bodyPr/>
          <a:lstStyle/>
          <a:p>
            <a:fld id="{9BCEDC76-2934-473C-9573-196CF9B0CD1C}" type="slidenum">
              <a:rPr lang="en-GB" smtClean="0"/>
              <a:t>‹#›</a:t>
            </a:fld>
            <a:endParaRPr lang="en-GB"/>
          </a:p>
        </p:txBody>
      </p:sp>
    </p:spTree>
    <p:extLst>
      <p:ext uri="{BB962C8B-B14F-4D97-AF65-F5344CB8AC3E}">
        <p14:creationId xmlns:p14="http://schemas.microsoft.com/office/powerpoint/2010/main" val="1061836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DC5D1-60BD-404B-BCE6-4F457D8AB1F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02B3A44-89E0-474A-89B7-1AD8401BD4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2EF5E2-410A-4AB5-8110-159EE0637D0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B9C3210-307C-4E51-8309-5B43737DCA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427E22C-1028-4AD0-9837-C2CF885C45A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48F8084-CE6B-4C41-8247-A55EB56ABA55}"/>
              </a:ext>
            </a:extLst>
          </p:cNvPr>
          <p:cNvSpPr>
            <a:spLocks noGrp="1"/>
          </p:cNvSpPr>
          <p:nvPr>
            <p:ph type="dt" sz="half" idx="10"/>
          </p:nvPr>
        </p:nvSpPr>
        <p:spPr/>
        <p:txBody>
          <a:bodyPr/>
          <a:lstStyle/>
          <a:p>
            <a:fld id="{C0DD2C6A-072C-4AF0-9BF1-3F0E5A60CF70}" type="datetimeFigureOut">
              <a:rPr lang="en-GB" smtClean="0"/>
              <a:t>19/11/2019</a:t>
            </a:fld>
            <a:endParaRPr lang="en-GB"/>
          </a:p>
        </p:txBody>
      </p:sp>
      <p:sp>
        <p:nvSpPr>
          <p:cNvPr id="8" name="Footer Placeholder 7">
            <a:extLst>
              <a:ext uri="{FF2B5EF4-FFF2-40B4-BE49-F238E27FC236}">
                <a16:creationId xmlns:a16="http://schemas.microsoft.com/office/drawing/2014/main" id="{5E5A2A4D-3532-4DC7-90C5-DFA082A8E4B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C3366A6-7D96-4207-82CB-AFDC24776DC8}"/>
              </a:ext>
            </a:extLst>
          </p:cNvPr>
          <p:cNvSpPr>
            <a:spLocks noGrp="1"/>
          </p:cNvSpPr>
          <p:nvPr>
            <p:ph type="sldNum" sz="quarter" idx="12"/>
          </p:nvPr>
        </p:nvSpPr>
        <p:spPr/>
        <p:txBody>
          <a:bodyPr/>
          <a:lstStyle/>
          <a:p>
            <a:fld id="{9BCEDC76-2934-473C-9573-196CF9B0CD1C}" type="slidenum">
              <a:rPr lang="en-GB" smtClean="0"/>
              <a:t>‹#›</a:t>
            </a:fld>
            <a:endParaRPr lang="en-GB"/>
          </a:p>
        </p:txBody>
      </p:sp>
    </p:spTree>
    <p:extLst>
      <p:ext uri="{BB962C8B-B14F-4D97-AF65-F5344CB8AC3E}">
        <p14:creationId xmlns:p14="http://schemas.microsoft.com/office/powerpoint/2010/main" val="1659473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42AB3-99FC-478A-B605-15C83817A1E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E4FA20B-FF56-49B1-B245-59E471FA12DF}"/>
              </a:ext>
            </a:extLst>
          </p:cNvPr>
          <p:cNvSpPr>
            <a:spLocks noGrp="1"/>
          </p:cNvSpPr>
          <p:nvPr>
            <p:ph type="dt" sz="half" idx="10"/>
          </p:nvPr>
        </p:nvSpPr>
        <p:spPr/>
        <p:txBody>
          <a:bodyPr/>
          <a:lstStyle/>
          <a:p>
            <a:fld id="{C0DD2C6A-072C-4AF0-9BF1-3F0E5A60CF70}" type="datetimeFigureOut">
              <a:rPr lang="en-GB" smtClean="0"/>
              <a:t>19/11/2019</a:t>
            </a:fld>
            <a:endParaRPr lang="en-GB"/>
          </a:p>
        </p:txBody>
      </p:sp>
      <p:sp>
        <p:nvSpPr>
          <p:cNvPr id="4" name="Footer Placeholder 3">
            <a:extLst>
              <a:ext uri="{FF2B5EF4-FFF2-40B4-BE49-F238E27FC236}">
                <a16:creationId xmlns:a16="http://schemas.microsoft.com/office/drawing/2014/main" id="{97202179-E3A1-4AC6-A814-B9A54766EA8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1DFCEF1-186A-4164-8FC1-E576FE808C2F}"/>
              </a:ext>
            </a:extLst>
          </p:cNvPr>
          <p:cNvSpPr>
            <a:spLocks noGrp="1"/>
          </p:cNvSpPr>
          <p:nvPr>
            <p:ph type="sldNum" sz="quarter" idx="12"/>
          </p:nvPr>
        </p:nvSpPr>
        <p:spPr/>
        <p:txBody>
          <a:bodyPr/>
          <a:lstStyle/>
          <a:p>
            <a:fld id="{9BCEDC76-2934-473C-9573-196CF9B0CD1C}" type="slidenum">
              <a:rPr lang="en-GB" smtClean="0"/>
              <a:t>‹#›</a:t>
            </a:fld>
            <a:endParaRPr lang="en-GB"/>
          </a:p>
        </p:txBody>
      </p:sp>
    </p:spTree>
    <p:extLst>
      <p:ext uri="{BB962C8B-B14F-4D97-AF65-F5344CB8AC3E}">
        <p14:creationId xmlns:p14="http://schemas.microsoft.com/office/powerpoint/2010/main" val="813924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F54673-9D5C-428B-8E75-903E1A0B3B97}"/>
              </a:ext>
            </a:extLst>
          </p:cNvPr>
          <p:cNvSpPr>
            <a:spLocks noGrp="1"/>
          </p:cNvSpPr>
          <p:nvPr>
            <p:ph type="dt" sz="half" idx="10"/>
          </p:nvPr>
        </p:nvSpPr>
        <p:spPr/>
        <p:txBody>
          <a:bodyPr/>
          <a:lstStyle/>
          <a:p>
            <a:fld id="{C0DD2C6A-072C-4AF0-9BF1-3F0E5A60CF70}" type="datetimeFigureOut">
              <a:rPr lang="en-GB" smtClean="0"/>
              <a:t>19/11/2019</a:t>
            </a:fld>
            <a:endParaRPr lang="en-GB"/>
          </a:p>
        </p:txBody>
      </p:sp>
      <p:sp>
        <p:nvSpPr>
          <p:cNvPr id="3" name="Footer Placeholder 2">
            <a:extLst>
              <a:ext uri="{FF2B5EF4-FFF2-40B4-BE49-F238E27FC236}">
                <a16:creationId xmlns:a16="http://schemas.microsoft.com/office/drawing/2014/main" id="{56BD2A20-E59F-402C-B8D1-DE44CAAD13F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DCBB82A-7731-4175-A4F0-69EE76C8C7BE}"/>
              </a:ext>
            </a:extLst>
          </p:cNvPr>
          <p:cNvSpPr>
            <a:spLocks noGrp="1"/>
          </p:cNvSpPr>
          <p:nvPr>
            <p:ph type="sldNum" sz="quarter" idx="12"/>
          </p:nvPr>
        </p:nvSpPr>
        <p:spPr/>
        <p:txBody>
          <a:bodyPr/>
          <a:lstStyle/>
          <a:p>
            <a:fld id="{9BCEDC76-2934-473C-9573-196CF9B0CD1C}" type="slidenum">
              <a:rPr lang="en-GB" smtClean="0"/>
              <a:t>‹#›</a:t>
            </a:fld>
            <a:endParaRPr lang="en-GB"/>
          </a:p>
        </p:txBody>
      </p:sp>
    </p:spTree>
    <p:extLst>
      <p:ext uri="{BB962C8B-B14F-4D97-AF65-F5344CB8AC3E}">
        <p14:creationId xmlns:p14="http://schemas.microsoft.com/office/powerpoint/2010/main" val="792733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C9539-1AED-44C0-BA1E-998B1707FB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2545255-570D-438F-A82C-8C65409006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6229841-0311-494A-A4DC-13606EF88F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9177D0-0F3F-40A5-AE77-0CD8D97C5E7C}"/>
              </a:ext>
            </a:extLst>
          </p:cNvPr>
          <p:cNvSpPr>
            <a:spLocks noGrp="1"/>
          </p:cNvSpPr>
          <p:nvPr>
            <p:ph type="dt" sz="half" idx="10"/>
          </p:nvPr>
        </p:nvSpPr>
        <p:spPr/>
        <p:txBody>
          <a:bodyPr/>
          <a:lstStyle/>
          <a:p>
            <a:fld id="{C0DD2C6A-072C-4AF0-9BF1-3F0E5A60CF70}" type="datetimeFigureOut">
              <a:rPr lang="en-GB" smtClean="0"/>
              <a:t>19/11/2019</a:t>
            </a:fld>
            <a:endParaRPr lang="en-GB"/>
          </a:p>
        </p:txBody>
      </p:sp>
      <p:sp>
        <p:nvSpPr>
          <p:cNvPr id="6" name="Footer Placeholder 5">
            <a:extLst>
              <a:ext uri="{FF2B5EF4-FFF2-40B4-BE49-F238E27FC236}">
                <a16:creationId xmlns:a16="http://schemas.microsoft.com/office/drawing/2014/main" id="{2476275C-445C-4837-B586-C2B3C1C0DC5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7CBB4CF-B5F4-4BB5-B6C3-0255F91606FE}"/>
              </a:ext>
            </a:extLst>
          </p:cNvPr>
          <p:cNvSpPr>
            <a:spLocks noGrp="1"/>
          </p:cNvSpPr>
          <p:nvPr>
            <p:ph type="sldNum" sz="quarter" idx="12"/>
          </p:nvPr>
        </p:nvSpPr>
        <p:spPr/>
        <p:txBody>
          <a:bodyPr/>
          <a:lstStyle/>
          <a:p>
            <a:fld id="{9BCEDC76-2934-473C-9573-196CF9B0CD1C}" type="slidenum">
              <a:rPr lang="en-GB" smtClean="0"/>
              <a:t>‹#›</a:t>
            </a:fld>
            <a:endParaRPr lang="en-GB"/>
          </a:p>
        </p:txBody>
      </p:sp>
    </p:spTree>
    <p:extLst>
      <p:ext uri="{BB962C8B-B14F-4D97-AF65-F5344CB8AC3E}">
        <p14:creationId xmlns:p14="http://schemas.microsoft.com/office/powerpoint/2010/main" val="3742047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F8261-A7FF-418C-980F-C434F628DC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E9FFF5D-6121-4785-B533-3FF305AEFB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22682DA-C227-4914-8C89-A5EC236645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C61560-73F9-4D32-A34E-2B4B4D68B9F8}"/>
              </a:ext>
            </a:extLst>
          </p:cNvPr>
          <p:cNvSpPr>
            <a:spLocks noGrp="1"/>
          </p:cNvSpPr>
          <p:nvPr>
            <p:ph type="dt" sz="half" idx="10"/>
          </p:nvPr>
        </p:nvSpPr>
        <p:spPr/>
        <p:txBody>
          <a:bodyPr/>
          <a:lstStyle/>
          <a:p>
            <a:fld id="{C0DD2C6A-072C-4AF0-9BF1-3F0E5A60CF70}" type="datetimeFigureOut">
              <a:rPr lang="en-GB" smtClean="0"/>
              <a:t>19/11/2019</a:t>
            </a:fld>
            <a:endParaRPr lang="en-GB"/>
          </a:p>
        </p:txBody>
      </p:sp>
      <p:sp>
        <p:nvSpPr>
          <p:cNvPr id="6" name="Footer Placeholder 5">
            <a:extLst>
              <a:ext uri="{FF2B5EF4-FFF2-40B4-BE49-F238E27FC236}">
                <a16:creationId xmlns:a16="http://schemas.microsoft.com/office/drawing/2014/main" id="{614FEDAC-9F6D-4640-828D-27A05720874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74C52FE-4AE9-4D0F-A7A8-C7F1F6A7A86C}"/>
              </a:ext>
            </a:extLst>
          </p:cNvPr>
          <p:cNvSpPr>
            <a:spLocks noGrp="1"/>
          </p:cNvSpPr>
          <p:nvPr>
            <p:ph type="sldNum" sz="quarter" idx="12"/>
          </p:nvPr>
        </p:nvSpPr>
        <p:spPr/>
        <p:txBody>
          <a:bodyPr/>
          <a:lstStyle/>
          <a:p>
            <a:fld id="{9BCEDC76-2934-473C-9573-196CF9B0CD1C}" type="slidenum">
              <a:rPr lang="en-GB" smtClean="0"/>
              <a:t>‹#›</a:t>
            </a:fld>
            <a:endParaRPr lang="en-GB"/>
          </a:p>
        </p:txBody>
      </p:sp>
    </p:spTree>
    <p:extLst>
      <p:ext uri="{BB962C8B-B14F-4D97-AF65-F5344CB8AC3E}">
        <p14:creationId xmlns:p14="http://schemas.microsoft.com/office/powerpoint/2010/main" val="3048057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5D892C-D4A0-46C1-BF59-E2A349706E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9FEFF35-694A-4629-BE66-B6E7F24AEA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BB82525-F704-4954-89CF-0CB581E0F6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DD2C6A-072C-4AF0-9BF1-3F0E5A60CF70}" type="datetimeFigureOut">
              <a:rPr lang="en-GB" smtClean="0"/>
              <a:t>19/11/2019</a:t>
            </a:fld>
            <a:endParaRPr lang="en-GB"/>
          </a:p>
        </p:txBody>
      </p:sp>
      <p:sp>
        <p:nvSpPr>
          <p:cNvPr id="5" name="Footer Placeholder 4">
            <a:extLst>
              <a:ext uri="{FF2B5EF4-FFF2-40B4-BE49-F238E27FC236}">
                <a16:creationId xmlns:a16="http://schemas.microsoft.com/office/drawing/2014/main" id="{5ED9AC1D-CC8C-49BE-B4E2-FEE9F3B9493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38F83AB-A1B6-49CD-B295-0711D8F788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CEDC76-2934-473C-9573-196CF9B0CD1C}" type="slidenum">
              <a:rPr lang="en-GB" smtClean="0"/>
              <a:t>‹#›</a:t>
            </a:fld>
            <a:endParaRPr lang="en-GB"/>
          </a:p>
        </p:txBody>
      </p:sp>
    </p:spTree>
    <p:extLst>
      <p:ext uri="{BB962C8B-B14F-4D97-AF65-F5344CB8AC3E}">
        <p14:creationId xmlns:p14="http://schemas.microsoft.com/office/powerpoint/2010/main" val="19285946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sites.google.com/view/athletictm2/british-athletics"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s://sites.google.com/view/athletictm2/british-athletics" TargetMode="External"/><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B2F27-9CE1-421E-B176-BA8D11E15990}"/>
              </a:ext>
            </a:extLst>
          </p:cNvPr>
          <p:cNvSpPr>
            <a:spLocks noGrp="1"/>
          </p:cNvSpPr>
          <p:nvPr>
            <p:ph type="ctrTitle"/>
          </p:nvPr>
        </p:nvSpPr>
        <p:spPr/>
        <p:txBody>
          <a:bodyPr/>
          <a:lstStyle/>
          <a:p>
            <a:r>
              <a:rPr lang="en-GB" dirty="0"/>
              <a:t>Reporting your way upwards</a:t>
            </a:r>
          </a:p>
        </p:txBody>
      </p:sp>
      <p:sp>
        <p:nvSpPr>
          <p:cNvPr id="3" name="Subtitle 2">
            <a:extLst>
              <a:ext uri="{FF2B5EF4-FFF2-40B4-BE49-F238E27FC236}">
                <a16:creationId xmlns:a16="http://schemas.microsoft.com/office/drawing/2014/main" id="{65AEAA61-883C-4BB3-A31E-F3304648C68C}"/>
              </a:ext>
            </a:extLst>
          </p:cNvPr>
          <p:cNvSpPr>
            <a:spLocks noGrp="1"/>
          </p:cNvSpPr>
          <p:nvPr>
            <p:ph type="subTitle" idx="1"/>
          </p:nvPr>
        </p:nvSpPr>
        <p:spPr/>
        <p:txBody>
          <a:bodyPr/>
          <a:lstStyle/>
          <a:p>
            <a:r>
              <a:rPr lang="en-GB" dirty="0">
                <a:hlinkClick r:id="rId2"/>
              </a:rPr>
              <a:t>https://sites.google.com/view/athletictm2/british-athletics</a:t>
            </a:r>
            <a:endParaRPr lang="en-GB" dirty="0"/>
          </a:p>
          <a:p>
            <a:endParaRPr lang="en-GB" dirty="0"/>
          </a:p>
        </p:txBody>
      </p:sp>
    </p:spTree>
    <p:extLst>
      <p:ext uri="{BB962C8B-B14F-4D97-AF65-F5344CB8AC3E}">
        <p14:creationId xmlns:p14="http://schemas.microsoft.com/office/powerpoint/2010/main" val="640706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E93CF-EF1E-4852-BFA5-7E31775B32D7}"/>
              </a:ext>
            </a:extLst>
          </p:cNvPr>
          <p:cNvSpPr>
            <a:spLocks noGrp="1"/>
          </p:cNvSpPr>
          <p:nvPr>
            <p:ph type="title"/>
          </p:nvPr>
        </p:nvSpPr>
        <p:spPr>
          <a:xfrm>
            <a:off x="205300" y="0"/>
            <a:ext cx="1941552" cy="3578087"/>
          </a:xfrm>
        </p:spPr>
        <p:txBody>
          <a:bodyPr/>
          <a:lstStyle/>
          <a:p>
            <a:r>
              <a:rPr lang="en-GB" dirty="0"/>
              <a:t>Duties for a report</a:t>
            </a:r>
          </a:p>
        </p:txBody>
      </p:sp>
      <p:graphicFrame>
        <p:nvGraphicFramePr>
          <p:cNvPr id="3" name="Table 2">
            <a:extLst>
              <a:ext uri="{FF2B5EF4-FFF2-40B4-BE49-F238E27FC236}">
                <a16:creationId xmlns:a16="http://schemas.microsoft.com/office/drawing/2014/main" id="{E8D68DD0-7EF4-46E8-BF4F-B5AFF2930471}"/>
              </a:ext>
            </a:extLst>
          </p:cNvPr>
          <p:cNvGraphicFramePr>
            <a:graphicFrameLocks noGrp="1"/>
          </p:cNvGraphicFramePr>
          <p:nvPr>
            <p:extLst>
              <p:ext uri="{D42A27DB-BD31-4B8C-83A1-F6EECF244321}">
                <p14:modId xmlns:p14="http://schemas.microsoft.com/office/powerpoint/2010/main" val="4013946115"/>
              </p:ext>
            </p:extLst>
          </p:nvPr>
        </p:nvGraphicFramePr>
        <p:xfrm>
          <a:off x="2735825" y="-121108"/>
          <a:ext cx="9250875" cy="6967696"/>
        </p:xfrm>
        <a:graphic>
          <a:graphicData uri="http://schemas.openxmlformats.org/drawingml/2006/table">
            <a:tbl>
              <a:tblPr>
                <a:tableStyleId>{5C22544A-7EE6-4342-B048-85BDC9FD1C3A}</a:tableStyleId>
              </a:tblPr>
              <a:tblGrid>
                <a:gridCol w="504450">
                  <a:extLst>
                    <a:ext uri="{9D8B030D-6E8A-4147-A177-3AD203B41FA5}">
                      <a16:colId xmlns:a16="http://schemas.microsoft.com/office/drawing/2014/main" val="1833956087"/>
                    </a:ext>
                  </a:extLst>
                </a:gridCol>
                <a:gridCol w="1586915">
                  <a:extLst>
                    <a:ext uri="{9D8B030D-6E8A-4147-A177-3AD203B41FA5}">
                      <a16:colId xmlns:a16="http://schemas.microsoft.com/office/drawing/2014/main" val="2676451840"/>
                    </a:ext>
                  </a:extLst>
                </a:gridCol>
                <a:gridCol w="1586915">
                  <a:extLst>
                    <a:ext uri="{9D8B030D-6E8A-4147-A177-3AD203B41FA5}">
                      <a16:colId xmlns:a16="http://schemas.microsoft.com/office/drawing/2014/main" val="2624228979"/>
                    </a:ext>
                  </a:extLst>
                </a:gridCol>
                <a:gridCol w="504450">
                  <a:extLst>
                    <a:ext uri="{9D8B030D-6E8A-4147-A177-3AD203B41FA5}">
                      <a16:colId xmlns:a16="http://schemas.microsoft.com/office/drawing/2014/main" val="1093942315"/>
                    </a:ext>
                  </a:extLst>
                </a:gridCol>
                <a:gridCol w="504450">
                  <a:extLst>
                    <a:ext uri="{9D8B030D-6E8A-4147-A177-3AD203B41FA5}">
                      <a16:colId xmlns:a16="http://schemas.microsoft.com/office/drawing/2014/main" val="2080469276"/>
                    </a:ext>
                  </a:extLst>
                </a:gridCol>
                <a:gridCol w="504450">
                  <a:extLst>
                    <a:ext uri="{9D8B030D-6E8A-4147-A177-3AD203B41FA5}">
                      <a16:colId xmlns:a16="http://schemas.microsoft.com/office/drawing/2014/main" val="62634595"/>
                    </a:ext>
                  </a:extLst>
                </a:gridCol>
                <a:gridCol w="504450">
                  <a:extLst>
                    <a:ext uri="{9D8B030D-6E8A-4147-A177-3AD203B41FA5}">
                      <a16:colId xmlns:a16="http://schemas.microsoft.com/office/drawing/2014/main" val="262709959"/>
                    </a:ext>
                  </a:extLst>
                </a:gridCol>
                <a:gridCol w="504450">
                  <a:extLst>
                    <a:ext uri="{9D8B030D-6E8A-4147-A177-3AD203B41FA5}">
                      <a16:colId xmlns:a16="http://schemas.microsoft.com/office/drawing/2014/main" val="569739378"/>
                    </a:ext>
                  </a:extLst>
                </a:gridCol>
                <a:gridCol w="504450">
                  <a:extLst>
                    <a:ext uri="{9D8B030D-6E8A-4147-A177-3AD203B41FA5}">
                      <a16:colId xmlns:a16="http://schemas.microsoft.com/office/drawing/2014/main" val="3222316642"/>
                    </a:ext>
                  </a:extLst>
                </a:gridCol>
                <a:gridCol w="2545895">
                  <a:extLst>
                    <a:ext uri="{9D8B030D-6E8A-4147-A177-3AD203B41FA5}">
                      <a16:colId xmlns:a16="http://schemas.microsoft.com/office/drawing/2014/main" val="2193320672"/>
                    </a:ext>
                  </a:extLst>
                </a:gridCol>
              </a:tblGrid>
              <a:tr h="171313">
                <a:tc>
                  <a:txBody>
                    <a:bodyPr/>
                    <a:lstStyle/>
                    <a:p>
                      <a:pPr algn="l" fontAlgn="b"/>
                      <a:endParaRPr lang="en-GB" sz="1400" b="0" i="0" u="none" strike="noStrike">
                        <a:solidFill>
                          <a:srgbClr val="000000"/>
                        </a:solidFill>
                        <a:effectLst/>
                        <a:latin typeface="Calibri" panose="020F0502020204030204" pitchFamily="34" charset="0"/>
                      </a:endParaRPr>
                    </a:p>
                  </a:txBody>
                  <a:tcPr marL="8566" marR="8566" marT="8566" marB="0" anchor="b"/>
                </a:tc>
                <a:tc>
                  <a:txBody>
                    <a:bodyPr/>
                    <a:lstStyle/>
                    <a:p>
                      <a:pPr algn="l" fontAlgn="b"/>
                      <a:endParaRPr lang="en-GB" sz="1400" b="0" i="0" u="none" strike="noStrike">
                        <a:solidFill>
                          <a:srgbClr val="000000"/>
                        </a:solidFill>
                        <a:effectLst/>
                        <a:latin typeface="Calibri" panose="020F0502020204030204" pitchFamily="34" charset="0"/>
                      </a:endParaRPr>
                    </a:p>
                  </a:txBody>
                  <a:tcPr marL="8566" marR="8566" marT="8566" marB="0" anchor="b"/>
                </a:tc>
                <a:tc>
                  <a:txBody>
                    <a:bodyPr/>
                    <a:lstStyle/>
                    <a:p>
                      <a:pPr algn="l" fontAlgn="b"/>
                      <a:endParaRPr lang="en-GB" sz="1400" b="0" i="0" u="none" strike="noStrike">
                        <a:solidFill>
                          <a:srgbClr val="000000"/>
                        </a:solidFill>
                        <a:effectLst/>
                        <a:latin typeface="Calibri" panose="020F0502020204030204" pitchFamily="34" charset="0"/>
                      </a:endParaRPr>
                    </a:p>
                  </a:txBody>
                  <a:tcPr marL="8566" marR="8566" marT="8566" marB="0" anchor="b"/>
                </a:tc>
                <a:tc>
                  <a:txBody>
                    <a:bodyPr/>
                    <a:lstStyle/>
                    <a:p>
                      <a:pPr algn="l" fontAlgn="b"/>
                      <a:endParaRPr lang="en-GB" sz="1400" b="0" i="0" u="none" strike="noStrike">
                        <a:solidFill>
                          <a:srgbClr val="000000"/>
                        </a:solidFill>
                        <a:effectLst/>
                        <a:latin typeface="Calibri" panose="020F0502020204030204" pitchFamily="34" charset="0"/>
                      </a:endParaRPr>
                    </a:p>
                  </a:txBody>
                  <a:tcPr marL="8566" marR="8566" marT="8566" marB="0" anchor="b"/>
                </a:tc>
                <a:tc>
                  <a:txBody>
                    <a:bodyPr/>
                    <a:lstStyle/>
                    <a:p>
                      <a:pPr algn="l" fontAlgn="b"/>
                      <a:endParaRPr lang="en-GB" sz="1400" b="0" i="0" u="none" strike="noStrike">
                        <a:solidFill>
                          <a:srgbClr val="000000"/>
                        </a:solidFill>
                        <a:effectLst/>
                        <a:latin typeface="Calibri" panose="020F0502020204030204" pitchFamily="34" charset="0"/>
                      </a:endParaRPr>
                    </a:p>
                  </a:txBody>
                  <a:tcPr marL="8566" marR="8566" marT="8566" marB="0" anchor="b"/>
                </a:tc>
                <a:tc>
                  <a:txBody>
                    <a:bodyPr/>
                    <a:lstStyle/>
                    <a:p>
                      <a:pPr algn="l" fontAlgn="b"/>
                      <a:endParaRPr lang="en-GB" sz="1400" b="0" i="0" u="none" strike="noStrike">
                        <a:solidFill>
                          <a:srgbClr val="000000"/>
                        </a:solidFill>
                        <a:effectLst/>
                        <a:latin typeface="Calibri" panose="020F0502020204030204" pitchFamily="34" charset="0"/>
                      </a:endParaRPr>
                    </a:p>
                  </a:txBody>
                  <a:tcPr marL="8566" marR="8566" marT="8566" marB="0" anchor="b"/>
                </a:tc>
                <a:tc>
                  <a:txBody>
                    <a:bodyPr/>
                    <a:lstStyle/>
                    <a:p>
                      <a:pPr algn="l" fontAlgn="b"/>
                      <a:endParaRPr lang="en-GB" sz="1400" b="0" i="0" u="none" strike="noStrike">
                        <a:solidFill>
                          <a:srgbClr val="000000"/>
                        </a:solidFill>
                        <a:effectLst/>
                        <a:latin typeface="Calibri" panose="020F0502020204030204" pitchFamily="34" charset="0"/>
                      </a:endParaRPr>
                    </a:p>
                  </a:txBody>
                  <a:tcPr marL="8566" marR="8566" marT="8566" marB="0" anchor="b"/>
                </a:tc>
                <a:tc>
                  <a:txBody>
                    <a:bodyPr/>
                    <a:lstStyle/>
                    <a:p>
                      <a:pPr algn="l" fontAlgn="b"/>
                      <a:endParaRPr lang="en-GB" sz="1400" b="0" i="0" u="none" strike="noStrike">
                        <a:solidFill>
                          <a:srgbClr val="000000"/>
                        </a:solidFill>
                        <a:effectLst/>
                        <a:latin typeface="Calibri" panose="020F0502020204030204" pitchFamily="34" charset="0"/>
                      </a:endParaRPr>
                    </a:p>
                  </a:txBody>
                  <a:tcPr marL="8566" marR="8566" marT="8566" marB="0" anchor="b"/>
                </a:tc>
                <a:tc>
                  <a:txBody>
                    <a:bodyPr/>
                    <a:lstStyle/>
                    <a:p>
                      <a:pPr algn="l" fontAlgn="b"/>
                      <a:endParaRPr lang="en-GB" sz="1400" b="0" i="0" u="none" strike="noStrike">
                        <a:solidFill>
                          <a:srgbClr val="000000"/>
                        </a:solidFill>
                        <a:effectLst/>
                        <a:latin typeface="Calibri" panose="020F0502020204030204" pitchFamily="34" charset="0"/>
                      </a:endParaRPr>
                    </a:p>
                  </a:txBody>
                  <a:tcPr marL="8566" marR="8566" marT="8566" marB="0" anchor="b"/>
                </a:tc>
                <a:tc>
                  <a:txBody>
                    <a:bodyPr/>
                    <a:lstStyle/>
                    <a:p>
                      <a:pPr algn="l" fontAlgn="b"/>
                      <a:endParaRPr lang="en-GB" sz="1400" b="0" i="0" u="none" strike="noStrike">
                        <a:solidFill>
                          <a:srgbClr val="000000"/>
                        </a:solidFill>
                        <a:effectLst/>
                        <a:latin typeface="Calibri" panose="020F0502020204030204" pitchFamily="34" charset="0"/>
                      </a:endParaRPr>
                    </a:p>
                  </a:txBody>
                  <a:tcPr marL="8566" marR="8566" marT="8566" marB="0" anchor="b"/>
                </a:tc>
                <a:extLst>
                  <a:ext uri="{0D108BD9-81ED-4DB2-BD59-A6C34878D82A}">
                    <a16:rowId xmlns:a16="http://schemas.microsoft.com/office/drawing/2014/main" val="2515015040"/>
                  </a:ext>
                </a:extLst>
              </a:tr>
              <a:tr h="171313">
                <a:tc>
                  <a:txBody>
                    <a:bodyPr/>
                    <a:lstStyle/>
                    <a:p>
                      <a:pPr algn="l" fontAlgn="b"/>
                      <a:endParaRPr lang="en-GB" sz="1400" b="0" i="0" u="none" strike="noStrike">
                        <a:solidFill>
                          <a:srgbClr val="000000"/>
                        </a:solidFill>
                        <a:effectLst/>
                        <a:latin typeface="Calibri" panose="020F0502020204030204" pitchFamily="34" charset="0"/>
                      </a:endParaRPr>
                    </a:p>
                  </a:txBody>
                  <a:tcPr marL="8566" marR="8566" marT="8566" marB="0" anchor="b"/>
                </a:tc>
                <a:tc>
                  <a:txBody>
                    <a:bodyPr/>
                    <a:lstStyle/>
                    <a:p>
                      <a:pPr algn="l" fontAlgn="b"/>
                      <a:endParaRPr lang="en-GB" sz="1400" b="0" i="0" u="none" strike="noStrike" dirty="0">
                        <a:solidFill>
                          <a:srgbClr val="000000"/>
                        </a:solidFill>
                        <a:effectLst/>
                        <a:latin typeface="Calibri" panose="020F0502020204030204" pitchFamily="34" charset="0"/>
                      </a:endParaRPr>
                    </a:p>
                  </a:txBody>
                  <a:tcPr marL="8566" marR="8566" marT="8566" marB="0" anchor="b"/>
                </a:tc>
                <a:tc>
                  <a:txBody>
                    <a:bodyPr/>
                    <a:lstStyle/>
                    <a:p>
                      <a:pPr algn="l" fontAlgn="b"/>
                      <a:endParaRPr lang="en-GB" sz="1400" b="0" i="0" u="none" strike="noStrike">
                        <a:solidFill>
                          <a:srgbClr val="000000"/>
                        </a:solidFill>
                        <a:effectLst/>
                        <a:latin typeface="Calibri" panose="020F0502020204030204" pitchFamily="34" charset="0"/>
                      </a:endParaRPr>
                    </a:p>
                  </a:txBody>
                  <a:tcPr marL="8566" marR="8566" marT="8566" marB="0" anchor="b"/>
                </a:tc>
                <a:tc gridSpan="6">
                  <a:txBody>
                    <a:bodyPr/>
                    <a:lstStyle/>
                    <a:p>
                      <a:pPr algn="ctr" fontAlgn="b"/>
                      <a:r>
                        <a:rPr lang="en-GB" sz="1400" u="none" strike="noStrike">
                          <a:effectLst/>
                        </a:rPr>
                        <a:t>Reporter</a:t>
                      </a:r>
                      <a:endParaRPr lang="en-GB" sz="1400" b="1" i="0" u="none" strike="noStrike">
                        <a:solidFill>
                          <a:srgbClr val="000000"/>
                        </a:solidFill>
                        <a:effectLst/>
                        <a:latin typeface="Calibri" panose="020F0502020204030204" pitchFamily="34" charset="0"/>
                      </a:endParaRPr>
                    </a:p>
                  </a:txBody>
                  <a:tcPr marL="8566" marR="8566" marT="8566" marB="0" anchor="b"/>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b"/>
                      <a:endParaRPr lang="en-GB" sz="1400" b="0" i="0" u="none" strike="noStrike">
                        <a:solidFill>
                          <a:srgbClr val="000000"/>
                        </a:solidFill>
                        <a:effectLst/>
                        <a:latin typeface="Calibri" panose="020F0502020204030204" pitchFamily="34" charset="0"/>
                      </a:endParaRPr>
                    </a:p>
                  </a:txBody>
                  <a:tcPr marL="8566" marR="8566" marT="8566" marB="0" anchor="b"/>
                </a:tc>
                <a:extLst>
                  <a:ext uri="{0D108BD9-81ED-4DB2-BD59-A6C34878D82A}">
                    <a16:rowId xmlns:a16="http://schemas.microsoft.com/office/drawing/2014/main" val="1586980491"/>
                  </a:ext>
                </a:extLst>
              </a:tr>
              <a:tr h="925088">
                <a:tc gridSpan="2">
                  <a:txBody>
                    <a:bodyPr/>
                    <a:lstStyle/>
                    <a:p>
                      <a:pPr algn="ctr" fontAlgn="ctr"/>
                      <a:r>
                        <a:rPr lang="en-GB" sz="1400" u="none" strike="noStrike">
                          <a:effectLst/>
                        </a:rPr>
                        <a:t>Pole Vault</a:t>
                      </a:r>
                      <a:endParaRPr lang="en-GB" sz="1400" b="1" i="0" u="none" strike="noStrike">
                        <a:solidFill>
                          <a:srgbClr val="000000"/>
                        </a:solidFill>
                        <a:effectLst/>
                        <a:latin typeface="Calibri" panose="020F0502020204030204" pitchFamily="34" charset="0"/>
                      </a:endParaRPr>
                    </a:p>
                  </a:txBody>
                  <a:tcPr marL="8566" marR="8566" marT="8566" marB="0" anchor="ctr"/>
                </a:tc>
                <a:tc hMerge="1">
                  <a:txBody>
                    <a:bodyPr/>
                    <a:lstStyle/>
                    <a:p>
                      <a:endParaRPr lang="en-GB"/>
                    </a:p>
                  </a:txBody>
                  <a:tcPr/>
                </a:tc>
                <a:tc>
                  <a:txBody>
                    <a:bodyPr/>
                    <a:lstStyle/>
                    <a:p>
                      <a:pPr algn="ctr" fontAlgn="ctr"/>
                      <a:r>
                        <a:rPr lang="en-GB" sz="1400" u="none" strike="noStrike">
                          <a:effectLst/>
                        </a:rPr>
                        <a:t>possible tasks</a:t>
                      </a:r>
                      <a:endParaRPr lang="en-GB" sz="1400" b="1" i="0" u="none" strike="noStrike">
                        <a:solidFill>
                          <a:srgbClr val="000000"/>
                        </a:solidFill>
                        <a:effectLst/>
                        <a:latin typeface="Calibri" panose="020F0502020204030204" pitchFamily="34" charset="0"/>
                      </a:endParaRPr>
                    </a:p>
                  </a:txBody>
                  <a:tcPr marL="8566" marR="8566" marT="8566" marB="0" anchor="ctr"/>
                </a:tc>
                <a:tc>
                  <a:txBody>
                    <a:bodyPr/>
                    <a:lstStyle/>
                    <a:p>
                      <a:pPr algn="ctr" fontAlgn="b"/>
                      <a:r>
                        <a:rPr lang="en-GB" sz="1400" u="none" strike="noStrike">
                          <a:effectLst/>
                        </a:rPr>
                        <a:t>Chief Judge</a:t>
                      </a:r>
                      <a:endParaRPr lang="en-GB" sz="1400" b="1" i="0" u="none" strike="noStrike">
                        <a:solidFill>
                          <a:srgbClr val="000000"/>
                        </a:solidFill>
                        <a:effectLst/>
                        <a:latin typeface="Calibri" panose="020F0502020204030204" pitchFamily="34" charset="0"/>
                      </a:endParaRPr>
                    </a:p>
                  </a:txBody>
                  <a:tcPr marL="8566" marR="8566" marT="8566" marB="0" vert="vert270" anchor="b"/>
                </a:tc>
                <a:tc>
                  <a:txBody>
                    <a:bodyPr/>
                    <a:lstStyle/>
                    <a:p>
                      <a:pPr algn="ctr" fontAlgn="b"/>
                      <a:r>
                        <a:rPr lang="en-GB" sz="1400" u="none" strike="noStrike">
                          <a:effectLst/>
                        </a:rPr>
                        <a:t>Bar replace 1</a:t>
                      </a:r>
                      <a:endParaRPr lang="en-GB" sz="1400" b="1" i="0" u="none" strike="noStrike">
                        <a:solidFill>
                          <a:srgbClr val="000000"/>
                        </a:solidFill>
                        <a:effectLst/>
                        <a:latin typeface="Calibri" panose="020F0502020204030204" pitchFamily="34" charset="0"/>
                      </a:endParaRPr>
                    </a:p>
                  </a:txBody>
                  <a:tcPr marL="8566" marR="8566" marT="8566" marB="0" vert="vert270" anchor="b"/>
                </a:tc>
                <a:tc>
                  <a:txBody>
                    <a:bodyPr/>
                    <a:lstStyle/>
                    <a:p>
                      <a:pPr algn="ctr" fontAlgn="b"/>
                      <a:r>
                        <a:rPr lang="en-GB" sz="1400" u="none" strike="noStrike">
                          <a:effectLst/>
                        </a:rPr>
                        <a:t>Bar replace 2</a:t>
                      </a:r>
                      <a:endParaRPr lang="en-GB" sz="1400" b="1" i="0" u="none" strike="noStrike">
                        <a:solidFill>
                          <a:srgbClr val="000000"/>
                        </a:solidFill>
                        <a:effectLst/>
                        <a:latin typeface="Calibri" panose="020F0502020204030204" pitchFamily="34" charset="0"/>
                      </a:endParaRPr>
                    </a:p>
                  </a:txBody>
                  <a:tcPr marL="8566" marR="8566" marT="8566" marB="0" vert="vert270" anchor="b"/>
                </a:tc>
                <a:tc>
                  <a:txBody>
                    <a:bodyPr/>
                    <a:lstStyle/>
                    <a:p>
                      <a:pPr algn="ctr" fontAlgn="b"/>
                      <a:r>
                        <a:rPr lang="en-GB" sz="1400" u="none" strike="noStrike">
                          <a:effectLst/>
                        </a:rPr>
                        <a:t>Clock</a:t>
                      </a:r>
                      <a:endParaRPr lang="en-GB" sz="1400" b="1" i="0" u="none" strike="noStrike">
                        <a:solidFill>
                          <a:srgbClr val="000000"/>
                        </a:solidFill>
                        <a:effectLst/>
                        <a:latin typeface="Calibri" panose="020F0502020204030204" pitchFamily="34" charset="0"/>
                      </a:endParaRPr>
                    </a:p>
                  </a:txBody>
                  <a:tcPr marL="8566" marR="8566" marT="8566" marB="0" vert="vert270" anchor="b"/>
                </a:tc>
                <a:tc>
                  <a:txBody>
                    <a:bodyPr/>
                    <a:lstStyle/>
                    <a:p>
                      <a:pPr algn="ctr" fontAlgn="b"/>
                      <a:r>
                        <a:rPr lang="en-GB" sz="1400" u="none" strike="noStrike">
                          <a:effectLst/>
                        </a:rPr>
                        <a:t>Scoreboard</a:t>
                      </a:r>
                      <a:endParaRPr lang="en-GB" sz="1400" b="1" i="0" u="none" strike="noStrike">
                        <a:solidFill>
                          <a:srgbClr val="000000"/>
                        </a:solidFill>
                        <a:effectLst/>
                        <a:latin typeface="Calibri" panose="020F0502020204030204" pitchFamily="34" charset="0"/>
                      </a:endParaRPr>
                    </a:p>
                  </a:txBody>
                  <a:tcPr marL="8566" marR="8566" marT="8566" marB="0" vert="vert270" anchor="b"/>
                </a:tc>
                <a:tc>
                  <a:txBody>
                    <a:bodyPr/>
                    <a:lstStyle/>
                    <a:p>
                      <a:pPr algn="ctr" fontAlgn="b"/>
                      <a:r>
                        <a:rPr lang="en-GB" sz="1400" u="none" strike="noStrike">
                          <a:effectLst/>
                        </a:rPr>
                        <a:t>Athlete steward</a:t>
                      </a:r>
                      <a:endParaRPr lang="en-GB" sz="1400" b="1" i="0" u="none" strike="noStrike">
                        <a:solidFill>
                          <a:srgbClr val="000000"/>
                        </a:solidFill>
                        <a:effectLst/>
                        <a:latin typeface="Calibri" panose="020F0502020204030204" pitchFamily="34" charset="0"/>
                      </a:endParaRPr>
                    </a:p>
                  </a:txBody>
                  <a:tcPr marL="8566" marR="8566" marT="8566" marB="0" vert="vert270" anchor="b"/>
                </a:tc>
                <a:tc>
                  <a:txBody>
                    <a:bodyPr/>
                    <a:lstStyle/>
                    <a:p>
                      <a:pPr algn="ctr" fontAlgn="ctr"/>
                      <a:r>
                        <a:rPr lang="en-GB" sz="1400" u="none" strike="noStrike">
                          <a:effectLst/>
                        </a:rPr>
                        <a:t>Notes/ guidance</a:t>
                      </a:r>
                      <a:endParaRPr lang="en-GB" sz="1400" b="1" i="0" u="none" strike="noStrike">
                        <a:solidFill>
                          <a:srgbClr val="000000"/>
                        </a:solidFill>
                        <a:effectLst/>
                        <a:latin typeface="Calibri" panose="020F0502020204030204" pitchFamily="34" charset="0"/>
                      </a:endParaRPr>
                    </a:p>
                  </a:txBody>
                  <a:tcPr marL="8566" marR="8566" marT="8566" marB="0" anchor="ctr"/>
                </a:tc>
                <a:extLst>
                  <a:ext uri="{0D108BD9-81ED-4DB2-BD59-A6C34878D82A}">
                    <a16:rowId xmlns:a16="http://schemas.microsoft.com/office/drawing/2014/main" val="2664300374"/>
                  </a:ext>
                </a:extLst>
              </a:tr>
              <a:tr h="685250">
                <a:tc rowSpan="6">
                  <a:txBody>
                    <a:bodyPr/>
                    <a:lstStyle/>
                    <a:p>
                      <a:pPr algn="ctr" fontAlgn="ctr"/>
                      <a:r>
                        <a:rPr lang="en-GB" sz="1400" u="none" strike="noStrike">
                          <a:effectLst/>
                        </a:rPr>
                        <a:t>Candidate (Reportee)</a:t>
                      </a:r>
                      <a:endParaRPr lang="en-GB" sz="1400" b="1" i="0" u="none" strike="noStrike">
                        <a:solidFill>
                          <a:srgbClr val="000000"/>
                        </a:solidFill>
                        <a:effectLst/>
                        <a:latin typeface="Calibri" panose="020F0502020204030204" pitchFamily="34" charset="0"/>
                      </a:endParaRPr>
                    </a:p>
                  </a:txBody>
                  <a:tcPr marL="8566" marR="8566" marT="8566" marB="0" vert="vert270" anchor="ctr"/>
                </a:tc>
                <a:tc>
                  <a:txBody>
                    <a:bodyPr/>
                    <a:lstStyle/>
                    <a:p>
                      <a:pPr algn="ctr" fontAlgn="ctr"/>
                      <a:r>
                        <a:rPr lang="en-GB" sz="1400" u="none" strike="noStrike">
                          <a:effectLst/>
                        </a:rPr>
                        <a:t>Chief Judge</a:t>
                      </a:r>
                      <a:endParaRPr lang="en-GB" sz="1400" b="1" i="0" u="none" strike="noStrike">
                        <a:solidFill>
                          <a:srgbClr val="000000"/>
                        </a:solidFill>
                        <a:effectLst/>
                        <a:latin typeface="Calibri" panose="020F0502020204030204" pitchFamily="34" charset="0"/>
                      </a:endParaRPr>
                    </a:p>
                  </a:txBody>
                  <a:tcPr marL="8566" marR="8566" marT="8566" marB="0" anchor="ctr"/>
                </a:tc>
                <a:tc>
                  <a:txBody>
                    <a:bodyPr/>
                    <a:lstStyle/>
                    <a:p>
                      <a:pPr algn="l" fontAlgn="b"/>
                      <a:r>
                        <a:rPr lang="en-GB" sz="1400" u="none" strike="noStrike">
                          <a:effectLst/>
                        </a:rPr>
                        <a:t>Lead event, check runway for marks, check measure, progressions, athlete briefing, upright position</a:t>
                      </a:r>
                      <a:endParaRPr lang="en-GB" sz="1400" b="0" i="0" u="none" strike="noStrike">
                        <a:solidFill>
                          <a:srgbClr val="000000"/>
                        </a:solidFill>
                        <a:effectLst/>
                        <a:latin typeface="Calibri" panose="020F0502020204030204" pitchFamily="34" charset="0"/>
                      </a:endParaRPr>
                    </a:p>
                  </a:txBody>
                  <a:tcPr marL="8566" marR="8566" marT="8566" marB="0" anchor="b"/>
                </a:tc>
                <a:tc>
                  <a:txBody>
                    <a:bodyPr/>
                    <a:lstStyle/>
                    <a:p>
                      <a:pPr algn="ctr" fontAlgn="ctr"/>
                      <a:r>
                        <a:rPr lang="en-GB" sz="1400" u="none" strike="noStrike">
                          <a:effectLst/>
                        </a:rPr>
                        <a:t> </a:t>
                      </a:r>
                      <a:endParaRPr lang="en-GB" sz="1400" b="0" i="0" u="none" strike="noStrike">
                        <a:solidFill>
                          <a:srgbClr val="000000"/>
                        </a:solidFill>
                        <a:effectLst/>
                        <a:latin typeface="Calibri" panose="020F0502020204030204" pitchFamily="34" charset="0"/>
                      </a:endParaRPr>
                    </a:p>
                  </a:txBody>
                  <a:tcPr marL="8566" marR="8566" marT="8566" marB="0" anchor="ctr"/>
                </a:tc>
                <a:tc>
                  <a:txBody>
                    <a:bodyPr/>
                    <a:lstStyle/>
                    <a:p>
                      <a:pPr algn="ctr" fontAlgn="ctr"/>
                      <a:r>
                        <a:rPr lang="en-GB" sz="1400" u="none" strike="noStrike">
                          <a:effectLst/>
                        </a:rPr>
                        <a:t> </a:t>
                      </a:r>
                      <a:endParaRPr lang="en-GB" sz="1400" b="0" i="0" u="none" strike="noStrike">
                        <a:solidFill>
                          <a:srgbClr val="000000"/>
                        </a:solidFill>
                        <a:effectLst/>
                        <a:latin typeface="Calibri" panose="020F0502020204030204" pitchFamily="34" charset="0"/>
                      </a:endParaRPr>
                    </a:p>
                  </a:txBody>
                  <a:tcPr marL="8566" marR="8566" marT="8566" marB="0" anchor="ctr"/>
                </a:tc>
                <a:tc>
                  <a:txBody>
                    <a:bodyPr/>
                    <a:lstStyle/>
                    <a:p>
                      <a:pPr algn="ctr" fontAlgn="ctr"/>
                      <a:r>
                        <a:rPr lang="en-GB" sz="1400" u="none" strike="noStrike">
                          <a:effectLst/>
                        </a:rPr>
                        <a:t> </a:t>
                      </a:r>
                      <a:endParaRPr lang="en-GB" sz="1400" b="0" i="0" u="none" strike="noStrike">
                        <a:solidFill>
                          <a:srgbClr val="000000"/>
                        </a:solidFill>
                        <a:effectLst/>
                        <a:latin typeface="Calibri" panose="020F0502020204030204" pitchFamily="34" charset="0"/>
                      </a:endParaRPr>
                    </a:p>
                  </a:txBody>
                  <a:tcPr marL="8566" marR="8566" marT="8566" marB="0" anchor="ctr"/>
                </a:tc>
                <a:tc>
                  <a:txBody>
                    <a:bodyPr/>
                    <a:lstStyle/>
                    <a:p>
                      <a:pPr algn="ctr" fontAlgn="ctr"/>
                      <a:r>
                        <a:rPr lang="en-GB" sz="1400" u="none" strike="noStrike">
                          <a:effectLst/>
                        </a:rPr>
                        <a:t>x</a:t>
                      </a:r>
                      <a:endParaRPr lang="en-GB" sz="1400" b="1" i="0" u="none" strike="noStrike">
                        <a:solidFill>
                          <a:srgbClr val="000000"/>
                        </a:solidFill>
                        <a:effectLst/>
                        <a:latin typeface="Calibri" panose="020F0502020204030204" pitchFamily="34" charset="0"/>
                      </a:endParaRPr>
                    </a:p>
                  </a:txBody>
                  <a:tcPr marL="8566" marR="8566" marT="8566" marB="0" anchor="ctr"/>
                </a:tc>
                <a:tc>
                  <a:txBody>
                    <a:bodyPr/>
                    <a:lstStyle/>
                    <a:p>
                      <a:pPr algn="ctr" fontAlgn="ctr"/>
                      <a:r>
                        <a:rPr lang="en-GB" sz="1400" u="none" strike="noStrike">
                          <a:effectLst/>
                        </a:rPr>
                        <a:t>x</a:t>
                      </a:r>
                      <a:endParaRPr lang="en-GB" sz="1400" b="1" i="0" u="none" strike="noStrike">
                        <a:solidFill>
                          <a:srgbClr val="000000"/>
                        </a:solidFill>
                        <a:effectLst/>
                        <a:latin typeface="Calibri" panose="020F0502020204030204" pitchFamily="34" charset="0"/>
                      </a:endParaRPr>
                    </a:p>
                  </a:txBody>
                  <a:tcPr marL="8566" marR="8566" marT="8566" marB="0" anchor="ctr"/>
                </a:tc>
                <a:tc>
                  <a:txBody>
                    <a:bodyPr/>
                    <a:lstStyle/>
                    <a:p>
                      <a:pPr algn="ctr" fontAlgn="ctr"/>
                      <a:r>
                        <a:rPr lang="en-GB" sz="1400" u="none" strike="noStrike">
                          <a:effectLst/>
                        </a:rPr>
                        <a:t>x</a:t>
                      </a:r>
                      <a:endParaRPr lang="en-GB" sz="1400" b="1" i="0" u="none" strike="noStrike">
                        <a:solidFill>
                          <a:srgbClr val="000000"/>
                        </a:solidFill>
                        <a:effectLst/>
                        <a:latin typeface="Calibri" panose="020F0502020204030204" pitchFamily="34" charset="0"/>
                      </a:endParaRPr>
                    </a:p>
                  </a:txBody>
                  <a:tcPr marL="8566" marR="8566" marT="8566" marB="0" anchor="ctr"/>
                </a:tc>
                <a:tc>
                  <a:txBody>
                    <a:bodyPr/>
                    <a:lstStyle/>
                    <a:p>
                      <a:pPr algn="l" fontAlgn="b"/>
                      <a:r>
                        <a:rPr lang="en-GB" sz="1400" u="none" strike="noStrike">
                          <a:effectLst/>
                        </a:rPr>
                        <a:t> </a:t>
                      </a:r>
                      <a:endParaRPr lang="en-GB" sz="1400" b="0" i="0" u="none" strike="noStrike">
                        <a:solidFill>
                          <a:srgbClr val="000000"/>
                        </a:solidFill>
                        <a:effectLst/>
                        <a:latin typeface="Calibri" panose="020F0502020204030204" pitchFamily="34" charset="0"/>
                      </a:endParaRPr>
                    </a:p>
                  </a:txBody>
                  <a:tcPr marL="8566" marR="8566" marT="8566" marB="0" anchor="b"/>
                </a:tc>
                <a:extLst>
                  <a:ext uri="{0D108BD9-81ED-4DB2-BD59-A6C34878D82A}">
                    <a16:rowId xmlns:a16="http://schemas.microsoft.com/office/drawing/2014/main" val="3769804663"/>
                  </a:ext>
                </a:extLst>
              </a:tr>
              <a:tr h="685250">
                <a:tc vMerge="1">
                  <a:txBody>
                    <a:bodyPr/>
                    <a:lstStyle/>
                    <a:p>
                      <a:endParaRPr lang="en-GB"/>
                    </a:p>
                  </a:txBody>
                  <a:tcPr/>
                </a:tc>
                <a:tc>
                  <a:txBody>
                    <a:bodyPr/>
                    <a:lstStyle/>
                    <a:p>
                      <a:pPr algn="ctr" fontAlgn="ctr"/>
                      <a:r>
                        <a:rPr lang="en-GB" sz="1400" u="none" strike="noStrike">
                          <a:effectLst/>
                        </a:rPr>
                        <a:t>Bar replace 1</a:t>
                      </a:r>
                      <a:endParaRPr lang="en-GB" sz="1400" b="1" i="0" u="none" strike="noStrike">
                        <a:solidFill>
                          <a:srgbClr val="000000"/>
                        </a:solidFill>
                        <a:effectLst/>
                        <a:latin typeface="Calibri" panose="020F0502020204030204" pitchFamily="34" charset="0"/>
                      </a:endParaRPr>
                    </a:p>
                  </a:txBody>
                  <a:tcPr marL="8566" marR="8566" marT="8566" marB="0" anchor="ctr"/>
                </a:tc>
                <a:tc>
                  <a:txBody>
                    <a:bodyPr/>
                    <a:lstStyle/>
                    <a:p>
                      <a:pPr algn="l" fontAlgn="b"/>
                      <a:r>
                        <a:rPr lang="en-GB" sz="1400" u="none" strike="noStrike">
                          <a:effectLst/>
                        </a:rPr>
                        <a:t>set bar, replace bar, position uprightscheck measure, plane of uprights, hands on pole, push back of poleflags</a:t>
                      </a:r>
                      <a:endParaRPr lang="en-GB" sz="1400" b="0" i="0" u="none" strike="noStrike">
                        <a:solidFill>
                          <a:srgbClr val="000000"/>
                        </a:solidFill>
                        <a:effectLst/>
                        <a:latin typeface="Calibri" panose="020F0502020204030204" pitchFamily="34" charset="0"/>
                      </a:endParaRPr>
                    </a:p>
                  </a:txBody>
                  <a:tcPr marL="8566" marR="8566" marT="8566" marB="0" anchor="b"/>
                </a:tc>
                <a:tc>
                  <a:txBody>
                    <a:bodyPr/>
                    <a:lstStyle/>
                    <a:p>
                      <a:pPr algn="ctr" fontAlgn="ctr"/>
                      <a:r>
                        <a:rPr lang="en-GB" sz="1400" u="none" strike="noStrike">
                          <a:effectLst/>
                        </a:rPr>
                        <a:t>x</a:t>
                      </a:r>
                      <a:endParaRPr lang="en-GB" sz="1400" b="0" i="0" u="none" strike="noStrike">
                        <a:solidFill>
                          <a:srgbClr val="000000"/>
                        </a:solidFill>
                        <a:effectLst/>
                        <a:latin typeface="Calibri" panose="020F0502020204030204" pitchFamily="34" charset="0"/>
                      </a:endParaRPr>
                    </a:p>
                  </a:txBody>
                  <a:tcPr marL="8566" marR="8566" marT="8566" marB="0" anchor="ctr"/>
                </a:tc>
                <a:tc>
                  <a:txBody>
                    <a:bodyPr/>
                    <a:lstStyle/>
                    <a:p>
                      <a:pPr algn="ctr" fontAlgn="ctr"/>
                      <a:r>
                        <a:rPr lang="en-GB" sz="1400" u="none" strike="noStrike">
                          <a:effectLst/>
                        </a:rPr>
                        <a:t> </a:t>
                      </a:r>
                      <a:endParaRPr lang="en-GB" sz="1400" b="0" i="0" u="none" strike="noStrike">
                        <a:solidFill>
                          <a:srgbClr val="000000"/>
                        </a:solidFill>
                        <a:effectLst/>
                        <a:latin typeface="Calibri" panose="020F0502020204030204" pitchFamily="34" charset="0"/>
                      </a:endParaRPr>
                    </a:p>
                  </a:txBody>
                  <a:tcPr marL="8566" marR="8566" marT="8566" marB="0" anchor="ctr"/>
                </a:tc>
                <a:tc>
                  <a:txBody>
                    <a:bodyPr/>
                    <a:lstStyle/>
                    <a:p>
                      <a:pPr algn="ctr" fontAlgn="ctr"/>
                      <a:r>
                        <a:rPr lang="en-GB" sz="1400" u="none" strike="noStrike">
                          <a:effectLst/>
                        </a:rPr>
                        <a:t>x</a:t>
                      </a:r>
                      <a:endParaRPr lang="en-GB" sz="1400" b="0" i="0" u="none" strike="noStrike">
                        <a:solidFill>
                          <a:srgbClr val="000000"/>
                        </a:solidFill>
                        <a:effectLst/>
                        <a:latin typeface="Calibri" panose="020F0502020204030204" pitchFamily="34" charset="0"/>
                      </a:endParaRPr>
                    </a:p>
                  </a:txBody>
                  <a:tcPr marL="8566" marR="8566" marT="8566" marB="0" anchor="ctr"/>
                </a:tc>
                <a:tc>
                  <a:txBody>
                    <a:bodyPr/>
                    <a:lstStyle/>
                    <a:p>
                      <a:pPr algn="ctr" fontAlgn="ctr"/>
                      <a:r>
                        <a:rPr lang="en-GB" sz="1400" u="none" strike="noStrike">
                          <a:effectLst/>
                        </a:rPr>
                        <a:t>x</a:t>
                      </a:r>
                      <a:endParaRPr lang="en-GB" sz="1400" b="0" i="0" u="none" strike="noStrike">
                        <a:solidFill>
                          <a:srgbClr val="000000"/>
                        </a:solidFill>
                        <a:effectLst/>
                        <a:latin typeface="Calibri" panose="020F0502020204030204" pitchFamily="34" charset="0"/>
                      </a:endParaRPr>
                    </a:p>
                  </a:txBody>
                  <a:tcPr marL="8566" marR="8566" marT="8566" marB="0" anchor="ctr"/>
                </a:tc>
                <a:tc>
                  <a:txBody>
                    <a:bodyPr/>
                    <a:lstStyle/>
                    <a:p>
                      <a:pPr algn="ctr" fontAlgn="ctr"/>
                      <a:r>
                        <a:rPr lang="en-GB" sz="1400" u="none" strike="noStrike">
                          <a:effectLst/>
                        </a:rPr>
                        <a:t>x</a:t>
                      </a:r>
                      <a:endParaRPr lang="en-GB" sz="1400" b="0" i="0" u="none" strike="noStrike">
                        <a:solidFill>
                          <a:srgbClr val="000000"/>
                        </a:solidFill>
                        <a:effectLst/>
                        <a:latin typeface="Calibri" panose="020F0502020204030204" pitchFamily="34" charset="0"/>
                      </a:endParaRPr>
                    </a:p>
                  </a:txBody>
                  <a:tcPr marL="8566" marR="8566" marT="8566" marB="0" anchor="ctr"/>
                </a:tc>
                <a:tc>
                  <a:txBody>
                    <a:bodyPr/>
                    <a:lstStyle/>
                    <a:p>
                      <a:pPr algn="ctr" fontAlgn="ctr"/>
                      <a:r>
                        <a:rPr lang="en-GB" sz="1400" u="none" strike="noStrike">
                          <a:effectLst/>
                        </a:rPr>
                        <a:t> </a:t>
                      </a:r>
                      <a:endParaRPr lang="en-GB" sz="1400" b="0" i="0" u="none" strike="noStrike">
                        <a:solidFill>
                          <a:srgbClr val="000000"/>
                        </a:solidFill>
                        <a:effectLst/>
                        <a:latin typeface="Calibri" panose="020F0502020204030204" pitchFamily="34" charset="0"/>
                      </a:endParaRPr>
                    </a:p>
                  </a:txBody>
                  <a:tcPr marL="8566" marR="8566" marT="8566" marB="0" anchor="ctr"/>
                </a:tc>
                <a:tc>
                  <a:txBody>
                    <a:bodyPr/>
                    <a:lstStyle/>
                    <a:p>
                      <a:pPr algn="l" fontAlgn="b"/>
                      <a:r>
                        <a:rPr lang="en-GB" sz="1400" u="none" strike="noStrike">
                          <a:effectLst/>
                        </a:rPr>
                        <a:t> </a:t>
                      </a:r>
                      <a:endParaRPr lang="en-GB" sz="1400" b="0" i="0" u="none" strike="noStrike">
                        <a:solidFill>
                          <a:srgbClr val="000000"/>
                        </a:solidFill>
                        <a:effectLst/>
                        <a:latin typeface="Calibri" panose="020F0502020204030204" pitchFamily="34" charset="0"/>
                      </a:endParaRPr>
                    </a:p>
                  </a:txBody>
                  <a:tcPr marL="8566" marR="8566" marT="8566" marB="0" anchor="b"/>
                </a:tc>
                <a:extLst>
                  <a:ext uri="{0D108BD9-81ED-4DB2-BD59-A6C34878D82A}">
                    <a16:rowId xmlns:a16="http://schemas.microsoft.com/office/drawing/2014/main" val="2347065514"/>
                  </a:ext>
                </a:extLst>
              </a:tr>
              <a:tr h="685250">
                <a:tc vMerge="1">
                  <a:txBody>
                    <a:bodyPr/>
                    <a:lstStyle/>
                    <a:p>
                      <a:endParaRPr lang="en-GB"/>
                    </a:p>
                  </a:txBody>
                  <a:tcPr/>
                </a:tc>
                <a:tc>
                  <a:txBody>
                    <a:bodyPr/>
                    <a:lstStyle/>
                    <a:p>
                      <a:pPr algn="ctr" fontAlgn="ctr"/>
                      <a:r>
                        <a:rPr lang="en-GB" sz="1400" u="none" strike="noStrike">
                          <a:effectLst/>
                        </a:rPr>
                        <a:t>Bar replace 2</a:t>
                      </a:r>
                      <a:endParaRPr lang="en-GB" sz="1400" b="1" i="0" u="none" strike="noStrike">
                        <a:solidFill>
                          <a:srgbClr val="000000"/>
                        </a:solidFill>
                        <a:effectLst/>
                        <a:latin typeface="Calibri" panose="020F0502020204030204" pitchFamily="34" charset="0"/>
                      </a:endParaRPr>
                    </a:p>
                  </a:txBody>
                  <a:tcPr marL="8566" marR="8566" marT="8566" marB="0" anchor="ctr"/>
                </a:tc>
                <a:tc>
                  <a:txBody>
                    <a:bodyPr/>
                    <a:lstStyle/>
                    <a:p>
                      <a:pPr algn="l" fontAlgn="b"/>
                      <a:r>
                        <a:rPr lang="en-GB" sz="1400" u="none" strike="noStrike">
                          <a:effectLst/>
                        </a:rPr>
                        <a:t>set bar, replace bar, position upright, pole plant, check measure, validity of take off, supervise warm up</a:t>
                      </a:r>
                      <a:endParaRPr lang="en-GB" sz="1400" b="0" i="0" u="none" strike="noStrike">
                        <a:solidFill>
                          <a:srgbClr val="000000"/>
                        </a:solidFill>
                        <a:effectLst/>
                        <a:latin typeface="Calibri" panose="020F0502020204030204" pitchFamily="34" charset="0"/>
                      </a:endParaRPr>
                    </a:p>
                  </a:txBody>
                  <a:tcPr marL="8566" marR="8566" marT="8566" marB="0" anchor="b"/>
                </a:tc>
                <a:tc>
                  <a:txBody>
                    <a:bodyPr/>
                    <a:lstStyle/>
                    <a:p>
                      <a:pPr algn="ctr" fontAlgn="ctr"/>
                      <a:r>
                        <a:rPr lang="en-GB" sz="1400" u="none" strike="noStrike">
                          <a:effectLst/>
                        </a:rPr>
                        <a:t>x</a:t>
                      </a:r>
                      <a:endParaRPr lang="en-GB" sz="1400" b="0" i="0" u="none" strike="noStrike">
                        <a:solidFill>
                          <a:srgbClr val="000000"/>
                        </a:solidFill>
                        <a:effectLst/>
                        <a:latin typeface="Calibri" panose="020F0502020204030204" pitchFamily="34" charset="0"/>
                      </a:endParaRPr>
                    </a:p>
                  </a:txBody>
                  <a:tcPr marL="8566" marR="8566" marT="8566" marB="0" anchor="ctr"/>
                </a:tc>
                <a:tc>
                  <a:txBody>
                    <a:bodyPr/>
                    <a:lstStyle/>
                    <a:p>
                      <a:pPr algn="ctr" fontAlgn="ctr"/>
                      <a:r>
                        <a:rPr lang="en-GB" sz="1400" u="none" strike="noStrike">
                          <a:effectLst/>
                        </a:rPr>
                        <a:t>x</a:t>
                      </a:r>
                      <a:endParaRPr lang="en-GB" sz="1400" b="0" i="0" u="none" strike="noStrike">
                        <a:solidFill>
                          <a:srgbClr val="000000"/>
                        </a:solidFill>
                        <a:effectLst/>
                        <a:latin typeface="Calibri" panose="020F0502020204030204" pitchFamily="34" charset="0"/>
                      </a:endParaRPr>
                    </a:p>
                  </a:txBody>
                  <a:tcPr marL="8566" marR="8566" marT="8566" marB="0" anchor="ctr"/>
                </a:tc>
                <a:tc>
                  <a:txBody>
                    <a:bodyPr/>
                    <a:lstStyle/>
                    <a:p>
                      <a:pPr algn="ctr" fontAlgn="ctr"/>
                      <a:r>
                        <a:rPr lang="en-GB" sz="1400" u="none" strike="noStrike">
                          <a:effectLst/>
                        </a:rPr>
                        <a:t> </a:t>
                      </a:r>
                      <a:endParaRPr lang="en-GB" sz="1400" b="0" i="0" u="none" strike="noStrike">
                        <a:solidFill>
                          <a:srgbClr val="000000"/>
                        </a:solidFill>
                        <a:effectLst/>
                        <a:latin typeface="Calibri" panose="020F0502020204030204" pitchFamily="34" charset="0"/>
                      </a:endParaRPr>
                    </a:p>
                  </a:txBody>
                  <a:tcPr marL="8566" marR="8566" marT="8566" marB="0" anchor="ctr"/>
                </a:tc>
                <a:tc>
                  <a:txBody>
                    <a:bodyPr/>
                    <a:lstStyle/>
                    <a:p>
                      <a:pPr algn="ctr" fontAlgn="ctr"/>
                      <a:r>
                        <a:rPr lang="en-GB" sz="1400" u="none" strike="noStrike">
                          <a:effectLst/>
                        </a:rPr>
                        <a:t>x</a:t>
                      </a:r>
                      <a:endParaRPr lang="en-GB" sz="1400" b="0" i="0" u="none" strike="noStrike">
                        <a:solidFill>
                          <a:srgbClr val="000000"/>
                        </a:solidFill>
                        <a:effectLst/>
                        <a:latin typeface="Calibri" panose="020F0502020204030204" pitchFamily="34" charset="0"/>
                      </a:endParaRPr>
                    </a:p>
                  </a:txBody>
                  <a:tcPr marL="8566" marR="8566" marT="8566" marB="0" anchor="ctr"/>
                </a:tc>
                <a:tc>
                  <a:txBody>
                    <a:bodyPr/>
                    <a:lstStyle/>
                    <a:p>
                      <a:pPr algn="ctr" fontAlgn="ctr"/>
                      <a:r>
                        <a:rPr lang="en-GB" sz="1400" u="none" strike="noStrike">
                          <a:effectLst/>
                        </a:rPr>
                        <a:t>x</a:t>
                      </a:r>
                      <a:endParaRPr lang="en-GB" sz="1400" b="0" i="0" u="none" strike="noStrike">
                        <a:solidFill>
                          <a:srgbClr val="000000"/>
                        </a:solidFill>
                        <a:effectLst/>
                        <a:latin typeface="Calibri" panose="020F0502020204030204" pitchFamily="34" charset="0"/>
                      </a:endParaRPr>
                    </a:p>
                  </a:txBody>
                  <a:tcPr marL="8566" marR="8566" marT="8566" marB="0" anchor="ctr"/>
                </a:tc>
                <a:tc>
                  <a:txBody>
                    <a:bodyPr/>
                    <a:lstStyle/>
                    <a:p>
                      <a:pPr algn="ctr" fontAlgn="ctr"/>
                      <a:r>
                        <a:rPr lang="en-GB" sz="1400" u="none" strike="noStrike">
                          <a:effectLst/>
                        </a:rPr>
                        <a:t> </a:t>
                      </a:r>
                      <a:endParaRPr lang="en-GB" sz="1400" b="0" i="0" u="none" strike="noStrike">
                        <a:solidFill>
                          <a:srgbClr val="000000"/>
                        </a:solidFill>
                        <a:effectLst/>
                        <a:latin typeface="Calibri" panose="020F0502020204030204" pitchFamily="34" charset="0"/>
                      </a:endParaRPr>
                    </a:p>
                  </a:txBody>
                  <a:tcPr marL="8566" marR="8566" marT="8566" marB="0" anchor="ctr"/>
                </a:tc>
                <a:tc>
                  <a:txBody>
                    <a:bodyPr/>
                    <a:lstStyle/>
                    <a:p>
                      <a:pPr algn="l" fontAlgn="b"/>
                      <a:r>
                        <a:rPr lang="en-GB" sz="1400" u="none" strike="noStrike">
                          <a:effectLst/>
                        </a:rPr>
                        <a:t> </a:t>
                      </a:r>
                      <a:endParaRPr lang="en-GB" sz="1400" b="0" i="0" u="none" strike="noStrike">
                        <a:solidFill>
                          <a:srgbClr val="000000"/>
                        </a:solidFill>
                        <a:effectLst/>
                        <a:latin typeface="Calibri" panose="020F0502020204030204" pitchFamily="34" charset="0"/>
                      </a:endParaRPr>
                    </a:p>
                  </a:txBody>
                  <a:tcPr marL="8566" marR="8566" marT="8566" marB="0" anchor="b"/>
                </a:tc>
                <a:extLst>
                  <a:ext uri="{0D108BD9-81ED-4DB2-BD59-A6C34878D82A}">
                    <a16:rowId xmlns:a16="http://schemas.microsoft.com/office/drawing/2014/main" val="4027028311"/>
                  </a:ext>
                </a:extLst>
              </a:tr>
              <a:tr h="342625">
                <a:tc vMerge="1">
                  <a:txBody>
                    <a:bodyPr/>
                    <a:lstStyle/>
                    <a:p>
                      <a:endParaRPr lang="en-GB"/>
                    </a:p>
                  </a:txBody>
                  <a:tcPr/>
                </a:tc>
                <a:tc>
                  <a:txBody>
                    <a:bodyPr/>
                    <a:lstStyle/>
                    <a:p>
                      <a:pPr algn="ctr" fontAlgn="ctr"/>
                      <a:r>
                        <a:rPr lang="en-GB" sz="1400" u="none" strike="noStrike">
                          <a:effectLst/>
                        </a:rPr>
                        <a:t>Clock</a:t>
                      </a:r>
                      <a:endParaRPr lang="en-GB" sz="1400" b="1" i="0" u="none" strike="noStrike">
                        <a:solidFill>
                          <a:srgbClr val="000000"/>
                        </a:solidFill>
                        <a:effectLst/>
                        <a:latin typeface="Calibri" panose="020F0502020204030204" pitchFamily="34" charset="0"/>
                      </a:endParaRPr>
                    </a:p>
                  </a:txBody>
                  <a:tcPr marL="8566" marR="8566" marT="8566" marB="0" anchor="ctr"/>
                </a:tc>
                <a:tc>
                  <a:txBody>
                    <a:bodyPr/>
                    <a:lstStyle/>
                    <a:p>
                      <a:pPr algn="l" fontAlgn="b"/>
                      <a:r>
                        <a:rPr lang="en-GB" sz="1400" u="none" strike="noStrike">
                          <a:effectLst/>
                        </a:rPr>
                        <a:t>set clock, card 2, upright indicator</a:t>
                      </a:r>
                      <a:endParaRPr lang="en-GB" sz="1400" b="0" i="0" u="none" strike="noStrike">
                        <a:solidFill>
                          <a:srgbClr val="000000"/>
                        </a:solidFill>
                        <a:effectLst/>
                        <a:latin typeface="Calibri" panose="020F0502020204030204" pitchFamily="34" charset="0"/>
                      </a:endParaRPr>
                    </a:p>
                  </a:txBody>
                  <a:tcPr marL="8566" marR="8566" marT="8566" marB="0" anchor="b"/>
                </a:tc>
                <a:tc>
                  <a:txBody>
                    <a:bodyPr/>
                    <a:lstStyle/>
                    <a:p>
                      <a:pPr algn="ctr" fontAlgn="ctr"/>
                      <a:r>
                        <a:rPr lang="en-GB" sz="1400" u="none" strike="noStrike">
                          <a:effectLst/>
                        </a:rPr>
                        <a:t>x</a:t>
                      </a:r>
                      <a:endParaRPr lang="en-GB" sz="1400" b="0" i="0" u="none" strike="noStrike">
                        <a:solidFill>
                          <a:srgbClr val="000000"/>
                        </a:solidFill>
                        <a:effectLst/>
                        <a:latin typeface="Calibri" panose="020F0502020204030204" pitchFamily="34" charset="0"/>
                      </a:endParaRPr>
                    </a:p>
                  </a:txBody>
                  <a:tcPr marL="8566" marR="8566" marT="8566" marB="0" anchor="ctr"/>
                </a:tc>
                <a:tc>
                  <a:txBody>
                    <a:bodyPr/>
                    <a:lstStyle/>
                    <a:p>
                      <a:pPr algn="ctr" fontAlgn="ctr"/>
                      <a:r>
                        <a:rPr lang="en-GB" sz="1400" u="none" strike="noStrike">
                          <a:effectLst/>
                        </a:rPr>
                        <a:t> </a:t>
                      </a:r>
                      <a:endParaRPr lang="en-GB" sz="1400" b="0" i="0" u="none" strike="noStrike">
                        <a:solidFill>
                          <a:srgbClr val="000000"/>
                        </a:solidFill>
                        <a:effectLst/>
                        <a:latin typeface="Calibri" panose="020F0502020204030204" pitchFamily="34" charset="0"/>
                      </a:endParaRPr>
                    </a:p>
                  </a:txBody>
                  <a:tcPr marL="8566" marR="8566" marT="8566" marB="0" anchor="ctr"/>
                </a:tc>
                <a:tc>
                  <a:txBody>
                    <a:bodyPr/>
                    <a:lstStyle/>
                    <a:p>
                      <a:pPr algn="ctr" fontAlgn="ctr"/>
                      <a:r>
                        <a:rPr lang="en-GB" sz="1400" u="none" strike="noStrike">
                          <a:effectLst/>
                        </a:rPr>
                        <a:t> </a:t>
                      </a:r>
                      <a:endParaRPr lang="en-GB" sz="1400" b="0" i="0" u="none" strike="noStrike">
                        <a:solidFill>
                          <a:srgbClr val="000000"/>
                        </a:solidFill>
                        <a:effectLst/>
                        <a:latin typeface="Calibri" panose="020F0502020204030204" pitchFamily="34" charset="0"/>
                      </a:endParaRPr>
                    </a:p>
                  </a:txBody>
                  <a:tcPr marL="8566" marR="8566" marT="8566" marB="0" anchor="ctr"/>
                </a:tc>
                <a:tc>
                  <a:txBody>
                    <a:bodyPr/>
                    <a:lstStyle/>
                    <a:p>
                      <a:pPr algn="ctr" fontAlgn="ctr"/>
                      <a:r>
                        <a:rPr lang="en-GB" sz="1400" u="none" strike="noStrike">
                          <a:effectLst/>
                        </a:rPr>
                        <a:t> </a:t>
                      </a:r>
                      <a:endParaRPr lang="en-GB" sz="1400" b="0" i="0" u="none" strike="noStrike">
                        <a:solidFill>
                          <a:srgbClr val="000000"/>
                        </a:solidFill>
                        <a:effectLst/>
                        <a:latin typeface="Calibri" panose="020F0502020204030204" pitchFamily="34" charset="0"/>
                      </a:endParaRPr>
                    </a:p>
                  </a:txBody>
                  <a:tcPr marL="8566" marR="8566" marT="8566" marB="0" anchor="ctr"/>
                </a:tc>
                <a:tc>
                  <a:txBody>
                    <a:bodyPr/>
                    <a:lstStyle/>
                    <a:p>
                      <a:pPr algn="ctr" fontAlgn="ctr"/>
                      <a:r>
                        <a:rPr lang="en-GB" sz="1400" u="none" strike="noStrike">
                          <a:effectLst/>
                        </a:rPr>
                        <a:t>x</a:t>
                      </a:r>
                      <a:endParaRPr lang="en-GB" sz="1400" b="0" i="0" u="none" strike="noStrike">
                        <a:solidFill>
                          <a:srgbClr val="000000"/>
                        </a:solidFill>
                        <a:effectLst/>
                        <a:latin typeface="Calibri" panose="020F0502020204030204" pitchFamily="34" charset="0"/>
                      </a:endParaRPr>
                    </a:p>
                  </a:txBody>
                  <a:tcPr marL="8566" marR="8566" marT="8566" marB="0" anchor="ctr"/>
                </a:tc>
                <a:tc>
                  <a:txBody>
                    <a:bodyPr/>
                    <a:lstStyle/>
                    <a:p>
                      <a:pPr algn="ctr" fontAlgn="ctr"/>
                      <a:r>
                        <a:rPr lang="en-GB" sz="1400" u="none" strike="noStrike">
                          <a:effectLst/>
                        </a:rPr>
                        <a:t> </a:t>
                      </a:r>
                      <a:endParaRPr lang="en-GB" sz="1400" b="0" i="0" u="none" strike="noStrike">
                        <a:solidFill>
                          <a:srgbClr val="000000"/>
                        </a:solidFill>
                        <a:effectLst/>
                        <a:latin typeface="Calibri" panose="020F0502020204030204" pitchFamily="34" charset="0"/>
                      </a:endParaRPr>
                    </a:p>
                  </a:txBody>
                  <a:tcPr marL="8566" marR="8566" marT="8566" marB="0" anchor="ctr"/>
                </a:tc>
                <a:tc>
                  <a:txBody>
                    <a:bodyPr/>
                    <a:lstStyle/>
                    <a:p>
                      <a:pPr algn="l" fontAlgn="b"/>
                      <a:r>
                        <a:rPr lang="en-GB" sz="1400" u="none" strike="noStrike">
                          <a:effectLst/>
                        </a:rPr>
                        <a:t> </a:t>
                      </a:r>
                      <a:endParaRPr lang="en-GB" sz="1400" b="0" i="0" u="none" strike="noStrike">
                        <a:solidFill>
                          <a:srgbClr val="000000"/>
                        </a:solidFill>
                        <a:effectLst/>
                        <a:latin typeface="Calibri" panose="020F0502020204030204" pitchFamily="34" charset="0"/>
                      </a:endParaRPr>
                    </a:p>
                  </a:txBody>
                  <a:tcPr marL="8566" marR="8566" marT="8566" marB="0" anchor="b"/>
                </a:tc>
                <a:extLst>
                  <a:ext uri="{0D108BD9-81ED-4DB2-BD59-A6C34878D82A}">
                    <a16:rowId xmlns:a16="http://schemas.microsoft.com/office/drawing/2014/main" val="2176188705"/>
                  </a:ext>
                </a:extLst>
              </a:tr>
              <a:tr h="171313">
                <a:tc vMerge="1">
                  <a:txBody>
                    <a:bodyPr/>
                    <a:lstStyle/>
                    <a:p>
                      <a:endParaRPr lang="en-GB"/>
                    </a:p>
                  </a:txBody>
                  <a:tcPr/>
                </a:tc>
                <a:tc>
                  <a:txBody>
                    <a:bodyPr/>
                    <a:lstStyle/>
                    <a:p>
                      <a:pPr algn="ctr" fontAlgn="ctr"/>
                      <a:r>
                        <a:rPr lang="en-GB" sz="1400" u="none" strike="noStrike">
                          <a:effectLst/>
                        </a:rPr>
                        <a:t>Scoreboard</a:t>
                      </a:r>
                      <a:endParaRPr lang="en-GB" sz="1400" b="1" i="0" u="none" strike="noStrike">
                        <a:solidFill>
                          <a:srgbClr val="000000"/>
                        </a:solidFill>
                        <a:effectLst/>
                        <a:latin typeface="Calibri" panose="020F0502020204030204" pitchFamily="34" charset="0"/>
                      </a:endParaRPr>
                    </a:p>
                  </a:txBody>
                  <a:tcPr marL="8566" marR="8566" marT="8566" marB="0" anchor="ctr"/>
                </a:tc>
                <a:tc>
                  <a:txBody>
                    <a:bodyPr/>
                    <a:lstStyle/>
                    <a:p>
                      <a:pPr algn="l" fontAlgn="b"/>
                      <a:r>
                        <a:rPr lang="en-GB" sz="1400" u="none" strike="noStrike">
                          <a:effectLst/>
                        </a:rPr>
                        <a:t>scoreboard, card 3, cone</a:t>
                      </a:r>
                      <a:endParaRPr lang="en-GB" sz="1400" b="0" i="0" u="none" strike="noStrike">
                        <a:solidFill>
                          <a:srgbClr val="000000"/>
                        </a:solidFill>
                        <a:effectLst/>
                        <a:latin typeface="Calibri" panose="020F0502020204030204" pitchFamily="34" charset="0"/>
                      </a:endParaRPr>
                    </a:p>
                  </a:txBody>
                  <a:tcPr marL="8566" marR="8566" marT="8566" marB="0" anchor="b"/>
                </a:tc>
                <a:tc>
                  <a:txBody>
                    <a:bodyPr/>
                    <a:lstStyle/>
                    <a:p>
                      <a:pPr algn="ctr" fontAlgn="ctr"/>
                      <a:r>
                        <a:rPr lang="en-GB" sz="1400" u="none" strike="noStrike">
                          <a:effectLst/>
                        </a:rPr>
                        <a:t>x</a:t>
                      </a:r>
                      <a:endParaRPr lang="en-GB" sz="1400" b="0" i="0" u="none" strike="noStrike">
                        <a:solidFill>
                          <a:srgbClr val="000000"/>
                        </a:solidFill>
                        <a:effectLst/>
                        <a:latin typeface="Calibri" panose="020F0502020204030204" pitchFamily="34" charset="0"/>
                      </a:endParaRPr>
                    </a:p>
                  </a:txBody>
                  <a:tcPr marL="8566" marR="8566" marT="8566" marB="0" anchor="ctr"/>
                </a:tc>
                <a:tc>
                  <a:txBody>
                    <a:bodyPr/>
                    <a:lstStyle/>
                    <a:p>
                      <a:pPr algn="ctr" fontAlgn="ctr"/>
                      <a:r>
                        <a:rPr lang="en-GB" sz="1400" u="none" strike="noStrike">
                          <a:effectLst/>
                        </a:rPr>
                        <a:t> </a:t>
                      </a:r>
                      <a:endParaRPr lang="en-GB" sz="1400" b="0" i="0" u="none" strike="noStrike">
                        <a:solidFill>
                          <a:srgbClr val="000000"/>
                        </a:solidFill>
                        <a:effectLst/>
                        <a:latin typeface="Calibri" panose="020F0502020204030204" pitchFamily="34" charset="0"/>
                      </a:endParaRPr>
                    </a:p>
                  </a:txBody>
                  <a:tcPr marL="8566" marR="8566" marT="8566" marB="0" anchor="ctr"/>
                </a:tc>
                <a:tc>
                  <a:txBody>
                    <a:bodyPr/>
                    <a:lstStyle/>
                    <a:p>
                      <a:pPr algn="ctr" fontAlgn="ctr"/>
                      <a:r>
                        <a:rPr lang="en-GB" sz="1400" u="none" strike="noStrike">
                          <a:effectLst/>
                        </a:rPr>
                        <a:t> </a:t>
                      </a:r>
                      <a:endParaRPr lang="en-GB" sz="1400" b="0" i="0" u="none" strike="noStrike">
                        <a:solidFill>
                          <a:srgbClr val="000000"/>
                        </a:solidFill>
                        <a:effectLst/>
                        <a:latin typeface="Calibri" panose="020F0502020204030204" pitchFamily="34" charset="0"/>
                      </a:endParaRPr>
                    </a:p>
                  </a:txBody>
                  <a:tcPr marL="8566" marR="8566" marT="8566" marB="0" anchor="ctr"/>
                </a:tc>
                <a:tc>
                  <a:txBody>
                    <a:bodyPr/>
                    <a:lstStyle/>
                    <a:p>
                      <a:pPr algn="ctr" fontAlgn="ctr"/>
                      <a:r>
                        <a:rPr lang="en-GB" sz="1400" u="none" strike="noStrike">
                          <a:effectLst/>
                        </a:rPr>
                        <a:t>x</a:t>
                      </a:r>
                      <a:endParaRPr lang="en-GB" sz="1400" b="0" i="0" u="none" strike="noStrike">
                        <a:solidFill>
                          <a:srgbClr val="000000"/>
                        </a:solidFill>
                        <a:effectLst/>
                        <a:latin typeface="Calibri" panose="020F0502020204030204" pitchFamily="34" charset="0"/>
                      </a:endParaRPr>
                    </a:p>
                  </a:txBody>
                  <a:tcPr marL="8566" marR="8566" marT="8566" marB="0" anchor="ctr"/>
                </a:tc>
                <a:tc>
                  <a:txBody>
                    <a:bodyPr/>
                    <a:lstStyle/>
                    <a:p>
                      <a:pPr algn="ctr" fontAlgn="ctr"/>
                      <a:r>
                        <a:rPr lang="en-GB" sz="1400" u="none" strike="noStrike">
                          <a:effectLst/>
                        </a:rPr>
                        <a:t> </a:t>
                      </a:r>
                      <a:endParaRPr lang="en-GB" sz="1400" b="0" i="0" u="none" strike="noStrike">
                        <a:solidFill>
                          <a:srgbClr val="000000"/>
                        </a:solidFill>
                        <a:effectLst/>
                        <a:latin typeface="Calibri" panose="020F0502020204030204" pitchFamily="34" charset="0"/>
                      </a:endParaRPr>
                    </a:p>
                  </a:txBody>
                  <a:tcPr marL="8566" marR="8566" marT="8566" marB="0" anchor="ctr"/>
                </a:tc>
                <a:tc>
                  <a:txBody>
                    <a:bodyPr/>
                    <a:lstStyle/>
                    <a:p>
                      <a:pPr algn="ctr" fontAlgn="ctr"/>
                      <a:r>
                        <a:rPr lang="en-GB" sz="1400" u="none" strike="noStrike">
                          <a:effectLst/>
                        </a:rPr>
                        <a:t> </a:t>
                      </a:r>
                      <a:endParaRPr lang="en-GB" sz="1400" b="0" i="0" u="none" strike="noStrike">
                        <a:solidFill>
                          <a:srgbClr val="000000"/>
                        </a:solidFill>
                        <a:effectLst/>
                        <a:latin typeface="Calibri" panose="020F0502020204030204" pitchFamily="34" charset="0"/>
                      </a:endParaRPr>
                    </a:p>
                  </a:txBody>
                  <a:tcPr marL="8566" marR="8566" marT="8566" marB="0" anchor="ctr"/>
                </a:tc>
                <a:tc>
                  <a:txBody>
                    <a:bodyPr/>
                    <a:lstStyle/>
                    <a:p>
                      <a:pPr algn="l" fontAlgn="b"/>
                      <a:r>
                        <a:rPr lang="en-GB" sz="1400" u="none" strike="noStrike">
                          <a:effectLst/>
                        </a:rPr>
                        <a:t> </a:t>
                      </a:r>
                      <a:endParaRPr lang="en-GB" sz="1400" b="0" i="0" u="none" strike="noStrike">
                        <a:solidFill>
                          <a:srgbClr val="000000"/>
                        </a:solidFill>
                        <a:effectLst/>
                        <a:latin typeface="Calibri" panose="020F0502020204030204" pitchFamily="34" charset="0"/>
                      </a:endParaRPr>
                    </a:p>
                  </a:txBody>
                  <a:tcPr marL="8566" marR="8566" marT="8566" marB="0" anchor="b"/>
                </a:tc>
                <a:extLst>
                  <a:ext uri="{0D108BD9-81ED-4DB2-BD59-A6C34878D82A}">
                    <a16:rowId xmlns:a16="http://schemas.microsoft.com/office/drawing/2014/main" val="1191624957"/>
                  </a:ext>
                </a:extLst>
              </a:tr>
              <a:tr h="513938">
                <a:tc vMerge="1">
                  <a:txBody>
                    <a:bodyPr/>
                    <a:lstStyle/>
                    <a:p>
                      <a:endParaRPr lang="en-GB"/>
                    </a:p>
                  </a:txBody>
                  <a:tcPr/>
                </a:tc>
                <a:tc>
                  <a:txBody>
                    <a:bodyPr/>
                    <a:lstStyle/>
                    <a:p>
                      <a:pPr algn="ctr" fontAlgn="ctr"/>
                      <a:r>
                        <a:rPr lang="en-GB" sz="1400" u="none" strike="noStrike" dirty="0">
                          <a:effectLst/>
                        </a:rPr>
                        <a:t>Athlete steward</a:t>
                      </a:r>
                      <a:endParaRPr lang="en-GB" sz="1400" b="1" i="0" u="none" strike="noStrike" dirty="0">
                        <a:solidFill>
                          <a:srgbClr val="000000"/>
                        </a:solidFill>
                        <a:effectLst/>
                        <a:latin typeface="Calibri" panose="020F0502020204030204" pitchFamily="34" charset="0"/>
                      </a:endParaRPr>
                    </a:p>
                  </a:txBody>
                  <a:tcPr marL="8566" marR="8566" marT="8566" marB="0" anchor="ctr"/>
                </a:tc>
                <a:tc>
                  <a:txBody>
                    <a:bodyPr/>
                    <a:lstStyle/>
                    <a:p>
                      <a:pPr algn="l" fontAlgn="b"/>
                      <a:r>
                        <a:rPr lang="en-GB" sz="1400" u="none" strike="noStrike">
                          <a:effectLst/>
                        </a:rPr>
                        <a:t>supervise athletes, competition area, exit from comp area</a:t>
                      </a:r>
                      <a:endParaRPr lang="en-GB" sz="1400" b="0" i="0" u="none" strike="noStrike">
                        <a:solidFill>
                          <a:srgbClr val="000000"/>
                        </a:solidFill>
                        <a:effectLst/>
                        <a:latin typeface="Calibri" panose="020F0502020204030204" pitchFamily="34" charset="0"/>
                      </a:endParaRPr>
                    </a:p>
                  </a:txBody>
                  <a:tcPr marL="8566" marR="8566" marT="8566" marB="0" anchor="b"/>
                </a:tc>
                <a:tc>
                  <a:txBody>
                    <a:bodyPr/>
                    <a:lstStyle/>
                    <a:p>
                      <a:pPr algn="ctr" fontAlgn="ctr"/>
                      <a:r>
                        <a:rPr lang="en-GB" sz="1400" u="none" strike="noStrike">
                          <a:effectLst/>
                        </a:rPr>
                        <a:t>x</a:t>
                      </a:r>
                      <a:endParaRPr lang="en-GB" sz="1400" b="0" i="0" u="none" strike="noStrike">
                        <a:solidFill>
                          <a:srgbClr val="000000"/>
                        </a:solidFill>
                        <a:effectLst/>
                        <a:latin typeface="Calibri" panose="020F0502020204030204" pitchFamily="34" charset="0"/>
                      </a:endParaRPr>
                    </a:p>
                  </a:txBody>
                  <a:tcPr marL="8566" marR="8566" marT="8566" marB="0" anchor="ctr"/>
                </a:tc>
                <a:tc>
                  <a:txBody>
                    <a:bodyPr/>
                    <a:lstStyle/>
                    <a:p>
                      <a:pPr algn="ctr" fontAlgn="ctr"/>
                      <a:r>
                        <a:rPr lang="en-GB" sz="1400" u="none" strike="noStrike">
                          <a:effectLst/>
                        </a:rPr>
                        <a:t> </a:t>
                      </a:r>
                      <a:endParaRPr lang="en-GB" sz="1400" b="0" i="0" u="none" strike="noStrike">
                        <a:solidFill>
                          <a:srgbClr val="000000"/>
                        </a:solidFill>
                        <a:effectLst/>
                        <a:latin typeface="Calibri" panose="020F0502020204030204" pitchFamily="34" charset="0"/>
                      </a:endParaRPr>
                    </a:p>
                  </a:txBody>
                  <a:tcPr marL="8566" marR="8566" marT="8566" marB="0" anchor="ctr"/>
                </a:tc>
                <a:tc>
                  <a:txBody>
                    <a:bodyPr/>
                    <a:lstStyle/>
                    <a:p>
                      <a:pPr algn="ctr" fontAlgn="ctr"/>
                      <a:r>
                        <a:rPr lang="en-GB" sz="1400" u="none" strike="noStrike">
                          <a:effectLst/>
                        </a:rPr>
                        <a:t> </a:t>
                      </a:r>
                      <a:endParaRPr lang="en-GB" sz="1400" b="0" i="0" u="none" strike="noStrike">
                        <a:solidFill>
                          <a:srgbClr val="000000"/>
                        </a:solidFill>
                        <a:effectLst/>
                        <a:latin typeface="Calibri" panose="020F0502020204030204" pitchFamily="34" charset="0"/>
                      </a:endParaRPr>
                    </a:p>
                  </a:txBody>
                  <a:tcPr marL="8566" marR="8566" marT="8566" marB="0" anchor="ctr"/>
                </a:tc>
                <a:tc>
                  <a:txBody>
                    <a:bodyPr/>
                    <a:lstStyle/>
                    <a:p>
                      <a:pPr algn="ctr" fontAlgn="ctr"/>
                      <a:r>
                        <a:rPr lang="en-GB" sz="1400" u="none" strike="noStrike">
                          <a:effectLst/>
                        </a:rPr>
                        <a:t> </a:t>
                      </a:r>
                      <a:endParaRPr lang="en-GB" sz="1400" b="0" i="0" u="none" strike="noStrike">
                        <a:solidFill>
                          <a:srgbClr val="000000"/>
                        </a:solidFill>
                        <a:effectLst/>
                        <a:latin typeface="Calibri" panose="020F0502020204030204" pitchFamily="34" charset="0"/>
                      </a:endParaRPr>
                    </a:p>
                  </a:txBody>
                  <a:tcPr marL="8566" marR="8566" marT="8566" marB="0" anchor="ctr"/>
                </a:tc>
                <a:tc>
                  <a:txBody>
                    <a:bodyPr/>
                    <a:lstStyle/>
                    <a:p>
                      <a:pPr algn="ctr" fontAlgn="ctr"/>
                      <a:r>
                        <a:rPr lang="en-GB" sz="1400" u="none" strike="noStrike">
                          <a:effectLst/>
                        </a:rPr>
                        <a:t> </a:t>
                      </a:r>
                      <a:endParaRPr lang="en-GB" sz="1400" b="0" i="0" u="none" strike="noStrike">
                        <a:solidFill>
                          <a:srgbClr val="000000"/>
                        </a:solidFill>
                        <a:effectLst/>
                        <a:latin typeface="Calibri" panose="020F0502020204030204" pitchFamily="34" charset="0"/>
                      </a:endParaRPr>
                    </a:p>
                  </a:txBody>
                  <a:tcPr marL="8566" marR="8566" marT="8566" marB="0" anchor="ctr"/>
                </a:tc>
                <a:tc>
                  <a:txBody>
                    <a:bodyPr/>
                    <a:lstStyle/>
                    <a:p>
                      <a:pPr algn="ctr" fontAlgn="ctr"/>
                      <a:r>
                        <a:rPr lang="en-GB" sz="1400" u="none" strike="noStrike">
                          <a:effectLst/>
                        </a:rPr>
                        <a:t> </a:t>
                      </a:r>
                      <a:endParaRPr lang="en-GB" sz="1400" b="0" i="0" u="none" strike="noStrike">
                        <a:solidFill>
                          <a:srgbClr val="000000"/>
                        </a:solidFill>
                        <a:effectLst/>
                        <a:latin typeface="Calibri" panose="020F0502020204030204" pitchFamily="34" charset="0"/>
                      </a:endParaRPr>
                    </a:p>
                  </a:txBody>
                  <a:tcPr marL="8566" marR="8566" marT="8566" marB="0" anchor="ctr"/>
                </a:tc>
                <a:tc>
                  <a:txBody>
                    <a:bodyPr/>
                    <a:lstStyle/>
                    <a:p>
                      <a:pPr algn="l" fontAlgn="b"/>
                      <a:r>
                        <a:rPr lang="en-GB" sz="1400" u="none" strike="noStrike" dirty="0">
                          <a:effectLst/>
                        </a:rPr>
                        <a:t> </a:t>
                      </a:r>
                      <a:endParaRPr lang="en-GB" sz="1400" b="0" i="0" u="none" strike="noStrike" dirty="0">
                        <a:solidFill>
                          <a:srgbClr val="000000"/>
                        </a:solidFill>
                        <a:effectLst/>
                        <a:latin typeface="Calibri" panose="020F0502020204030204" pitchFamily="34" charset="0"/>
                      </a:endParaRPr>
                    </a:p>
                  </a:txBody>
                  <a:tcPr marL="8566" marR="8566" marT="8566" marB="0" anchor="b"/>
                </a:tc>
                <a:extLst>
                  <a:ext uri="{0D108BD9-81ED-4DB2-BD59-A6C34878D82A}">
                    <a16:rowId xmlns:a16="http://schemas.microsoft.com/office/drawing/2014/main" val="1275696312"/>
                  </a:ext>
                </a:extLst>
              </a:tr>
            </a:tbl>
          </a:graphicData>
        </a:graphic>
      </p:graphicFrame>
    </p:spTree>
    <p:extLst>
      <p:ext uri="{BB962C8B-B14F-4D97-AF65-F5344CB8AC3E}">
        <p14:creationId xmlns:p14="http://schemas.microsoft.com/office/powerpoint/2010/main" val="23000425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63FF8-C84E-4880-BFEC-DD3E38859BFC}"/>
              </a:ext>
            </a:extLst>
          </p:cNvPr>
          <p:cNvSpPr>
            <a:spLocks noGrp="1"/>
          </p:cNvSpPr>
          <p:nvPr>
            <p:ph type="title"/>
          </p:nvPr>
        </p:nvSpPr>
        <p:spPr/>
        <p:txBody>
          <a:bodyPr/>
          <a:lstStyle/>
          <a:p>
            <a:r>
              <a:rPr lang="en-GB" dirty="0"/>
              <a:t>Reporting during the day</a:t>
            </a:r>
          </a:p>
        </p:txBody>
      </p:sp>
    </p:spTree>
    <p:extLst>
      <p:ext uri="{BB962C8B-B14F-4D97-AF65-F5344CB8AC3E}">
        <p14:creationId xmlns:p14="http://schemas.microsoft.com/office/powerpoint/2010/main" val="34740644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89DB73-6A00-4422-A253-CD53BE20123F}"/>
              </a:ext>
            </a:extLst>
          </p:cNvPr>
          <p:cNvSpPr>
            <a:spLocks noGrp="1"/>
          </p:cNvSpPr>
          <p:nvPr>
            <p:ph type="title"/>
          </p:nvPr>
        </p:nvSpPr>
        <p:spPr/>
        <p:txBody>
          <a:bodyPr/>
          <a:lstStyle/>
          <a:p>
            <a:r>
              <a:rPr lang="en-GB" dirty="0"/>
              <a:t>The written report</a:t>
            </a:r>
          </a:p>
        </p:txBody>
      </p:sp>
      <p:sp>
        <p:nvSpPr>
          <p:cNvPr id="3" name="TextBox 2">
            <a:extLst>
              <a:ext uri="{FF2B5EF4-FFF2-40B4-BE49-F238E27FC236}">
                <a16:creationId xmlns:a16="http://schemas.microsoft.com/office/drawing/2014/main" id="{303F7474-CCBC-4D9C-B5A5-DBF0F764FBF7}"/>
              </a:ext>
            </a:extLst>
          </p:cNvPr>
          <p:cNvSpPr txBox="1"/>
          <p:nvPr/>
        </p:nvSpPr>
        <p:spPr>
          <a:xfrm>
            <a:off x="807720" y="2331720"/>
            <a:ext cx="10408920" cy="1477328"/>
          </a:xfrm>
          <a:prstGeom prst="rect">
            <a:avLst/>
          </a:prstGeom>
          <a:noFill/>
        </p:spPr>
        <p:txBody>
          <a:bodyPr wrap="square" rtlCol="0">
            <a:spAutoFit/>
          </a:bodyPr>
          <a:lstStyle/>
          <a:p>
            <a:r>
              <a:rPr lang="en-GB" dirty="0"/>
              <a:t>Factual</a:t>
            </a:r>
          </a:p>
          <a:p>
            <a:r>
              <a:rPr lang="en-GB" dirty="0"/>
              <a:t>Specific</a:t>
            </a:r>
          </a:p>
          <a:p>
            <a:r>
              <a:rPr lang="en-GB" dirty="0"/>
              <a:t>Personal</a:t>
            </a:r>
          </a:p>
          <a:p>
            <a:r>
              <a:rPr lang="en-GB" dirty="0"/>
              <a:t>Evidence based</a:t>
            </a:r>
          </a:p>
          <a:p>
            <a:r>
              <a:rPr lang="en-GB" dirty="0"/>
              <a:t>Helpful</a:t>
            </a:r>
          </a:p>
        </p:txBody>
      </p:sp>
    </p:spTree>
    <p:extLst>
      <p:ext uri="{BB962C8B-B14F-4D97-AF65-F5344CB8AC3E}">
        <p14:creationId xmlns:p14="http://schemas.microsoft.com/office/powerpoint/2010/main" val="2157290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0176BE-FD01-4F1B-9B14-0AE9A449ADDD}"/>
              </a:ext>
            </a:extLst>
          </p:cNvPr>
          <p:cNvSpPr txBox="1"/>
          <p:nvPr/>
        </p:nvSpPr>
        <p:spPr>
          <a:xfrm>
            <a:off x="675861" y="861391"/>
            <a:ext cx="4837043" cy="369332"/>
          </a:xfrm>
          <a:prstGeom prst="rect">
            <a:avLst/>
          </a:prstGeom>
          <a:noFill/>
        </p:spPr>
        <p:txBody>
          <a:bodyPr wrap="square" rtlCol="0">
            <a:spAutoFit/>
          </a:bodyPr>
          <a:lstStyle/>
          <a:p>
            <a:r>
              <a:rPr lang="en-GB" dirty="0"/>
              <a:t>Record of Experience (what I Learned)</a:t>
            </a:r>
          </a:p>
        </p:txBody>
      </p:sp>
      <p:sp>
        <p:nvSpPr>
          <p:cNvPr id="5" name="Rectangle 4">
            <a:extLst>
              <a:ext uri="{FF2B5EF4-FFF2-40B4-BE49-F238E27FC236}">
                <a16:creationId xmlns:a16="http://schemas.microsoft.com/office/drawing/2014/main" id="{AD9758F9-659C-4BB5-95D9-99D33C17F78B}"/>
              </a:ext>
            </a:extLst>
          </p:cNvPr>
          <p:cNvSpPr/>
          <p:nvPr/>
        </p:nvSpPr>
        <p:spPr>
          <a:xfrm>
            <a:off x="4227537" y="4688821"/>
            <a:ext cx="295274" cy="369332"/>
          </a:xfrm>
          <a:prstGeom prst="rect">
            <a:avLst/>
          </a:prstGeom>
        </p:spPr>
        <p:txBody>
          <a:bodyPr wrap="none">
            <a:spAutoFit/>
          </a:bodyPr>
          <a:lstStyle/>
          <a:p>
            <a:r>
              <a:rPr lang="en-GB" dirty="0">
                <a:solidFill>
                  <a:srgbClr val="000000"/>
                </a:solidFill>
                <a:latin typeface="Calibri" panose="020F0502020204030204" pitchFamily="34" charset="0"/>
              </a:rPr>
              <a:t>.</a:t>
            </a:r>
            <a:r>
              <a:rPr lang="en-GB" dirty="0"/>
              <a:t> </a:t>
            </a:r>
          </a:p>
        </p:txBody>
      </p:sp>
      <p:graphicFrame>
        <p:nvGraphicFramePr>
          <p:cNvPr id="6" name="Table 6">
            <a:extLst>
              <a:ext uri="{FF2B5EF4-FFF2-40B4-BE49-F238E27FC236}">
                <a16:creationId xmlns:a16="http://schemas.microsoft.com/office/drawing/2014/main" id="{C6EFA5E4-C22F-4046-847B-1CC655030D03}"/>
              </a:ext>
            </a:extLst>
          </p:cNvPr>
          <p:cNvGraphicFramePr>
            <a:graphicFrameLocks noGrp="1"/>
          </p:cNvGraphicFramePr>
          <p:nvPr>
            <p:extLst>
              <p:ext uri="{D42A27DB-BD31-4B8C-83A1-F6EECF244321}">
                <p14:modId xmlns:p14="http://schemas.microsoft.com/office/powerpoint/2010/main" val="4032713323"/>
              </p:ext>
            </p:extLst>
          </p:nvPr>
        </p:nvGraphicFramePr>
        <p:xfrm>
          <a:off x="2032000" y="1483678"/>
          <a:ext cx="8128000" cy="404749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247258135"/>
                    </a:ext>
                  </a:extLst>
                </a:gridCol>
                <a:gridCol w="4064000">
                  <a:extLst>
                    <a:ext uri="{9D8B030D-6E8A-4147-A177-3AD203B41FA5}">
                      <a16:colId xmlns:a16="http://schemas.microsoft.com/office/drawing/2014/main" val="1096368288"/>
                    </a:ext>
                  </a:extLst>
                </a:gridCol>
              </a:tblGrid>
              <a:tr h="370840">
                <a:tc>
                  <a:txBody>
                    <a:bodyPr/>
                    <a:lstStyle/>
                    <a:p>
                      <a:endParaRPr lang="en-GB" dirty="0"/>
                    </a:p>
                  </a:txBody>
                  <a:tcPr/>
                </a:tc>
                <a:tc>
                  <a:txBody>
                    <a:bodyPr/>
                    <a:lstStyle/>
                    <a:p>
                      <a:endParaRPr lang="en-GB"/>
                    </a:p>
                  </a:txBody>
                  <a:tcPr/>
                </a:tc>
                <a:extLst>
                  <a:ext uri="{0D108BD9-81ED-4DB2-BD59-A6C34878D82A}">
                    <a16:rowId xmlns:a16="http://schemas.microsoft.com/office/drawing/2014/main" val="203338743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latin typeface="Calibri" panose="020F0502020204030204" pitchFamily="34" charset="0"/>
                        </a:rPr>
                        <a:t>Men Discus - EDM Spike, sector judge. Men Hammer - Rear of circle, Time clock, Implement landing &amp; exit circle, Gate change</a:t>
                      </a:r>
                      <a:endParaRPr lang="en-GB" dirty="0"/>
                    </a:p>
                    <a:p>
                      <a:endParaRPr lang="en-GB" dirty="0"/>
                    </a:p>
                  </a:txBody>
                  <a:tcPr/>
                </a:tc>
                <a:tc>
                  <a:txBody>
                    <a:bodyPr/>
                    <a:lstStyle/>
                    <a:p>
                      <a:r>
                        <a:rPr lang="en-GB" dirty="0">
                          <a:solidFill>
                            <a:srgbClr val="000000"/>
                          </a:solidFill>
                          <a:latin typeface="Calibri" panose="020F0502020204030204" pitchFamily="34" charset="0"/>
                        </a:rPr>
                        <a:t>wait until lead sits down before </a:t>
                      </a:r>
                      <a:r>
                        <a:rPr lang="en-GB" dirty="0" err="1">
                          <a:solidFill>
                            <a:srgbClr val="000000"/>
                          </a:solidFill>
                          <a:latin typeface="Calibri" panose="020F0502020204030204" pitchFamily="34" charset="0"/>
                        </a:rPr>
                        <a:t>startin</a:t>
                      </a:r>
                      <a:r>
                        <a:rPr lang="en-GB" dirty="0">
                          <a:solidFill>
                            <a:srgbClr val="000000"/>
                          </a:solidFill>
                          <a:latin typeface="Calibri" panose="020F0502020204030204" pitchFamily="34" charset="0"/>
                        </a:rPr>
                        <a:t> clock</a:t>
                      </a:r>
                      <a:r>
                        <a:rPr lang="en-GB" dirty="0"/>
                        <a:t> </a:t>
                      </a:r>
                    </a:p>
                  </a:txBody>
                  <a:tcPr/>
                </a:tc>
                <a:extLst>
                  <a:ext uri="{0D108BD9-81ED-4DB2-BD59-A6C34878D82A}">
                    <a16:rowId xmlns:a16="http://schemas.microsoft.com/office/drawing/2014/main" val="3050719778"/>
                  </a:ext>
                </a:extLst>
              </a:tr>
              <a:tr h="370840">
                <a:tc>
                  <a:txBody>
                    <a:bodyPr/>
                    <a:lstStyle/>
                    <a:p>
                      <a:pPr algn="l" fontAlgn="b"/>
                      <a:r>
                        <a:rPr lang="en-GB" sz="1600" b="0" i="0" u="none" strike="noStrike" dirty="0">
                          <a:solidFill>
                            <a:srgbClr val="000000"/>
                          </a:solidFill>
                          <a:effectLst/>
                          <a:latin typeface="Calibri" panose="020F0502020204030204" pitchFamily="34" charset="0"/>
                        </a:rPr>
                        <a:t>U15B/U17W Hammer - Card 2, scoreboard.U17M LJ Card 2 , </a:t>
                      </a:r>
                      <a:r>
                        <a:rPr lang="en-GB" sz="1600" b="0" i="0" u="none" strike="noStrike" dirty="0" err="1">
                          <a:solidFill>
                            <a:srgbClr val="000000"/>
                          </a:solidFill>
                          <a:effectLst/>
                          <a:latin typeface="Calibri" panose="020F0502020204030204" pitchFamily="34" charset="0"/>
                        </a:rPr>
                        <a:t>takeoff</a:t>
                      </a:r>
                      <a:r>
                        <a:rPr lang="en-GB" sz="1600" b="0" i="0" u="none" strike="noStrike" dirty="0">
                          <a:solidFill>
                            <a:srgbClr val="000000"/>
                          </a:solidFill>
                          <a:effectLst/>
                          <a:latin typeface="Calibri" panose="020F0502020204030204" pitchFamily="34" charset="0"/>
                        </a:rPr>
                        <a:t> board, check measure, scoreboard. U17M Discus - EDM operator card 1. U15B Javelin - retrieve implements, sector judge, tidy site.</a:t>
                      </a:r>
                    </a:p>
                  </a:txBody>
                  <a:tcPr marL="9525" marR="9525" marT="9525" marB="0" anchor="b"/>
                </a:tc>
                <a:tc>
                  <a:txBody>
                    <a:bodyPr/>
                    <a:lstStyle/>
                    <a:p>
                      <a:pPr algn="l" fontAlgn="b"/>
                      <a:r>
                        <a:rPr lang="en-GB" sz="1600" b="0" i="0" u="none" strike="noStrike" dirty="0">
                          <a:solidFill>
                            <a:srgbClr val="000000"/>
                          </a:solidFill>
                          <a:effectLst/>
                          <a:latin typeface="Calibri" panose="020F0502020204030204" pitchFamily="34" charset="0"/>
                        </a:rPr>
                        <a:t>Check people are not doing the same thing all day</a:t>
                      </a:r>
                    </a:p>
                  </a:txBody>
                  <a:tcPr marL="9525" marR="9525" marT="9525" marB="0" anchor="b"/>
                </a:tc>
                <a:extLst>
                  <a:ext uri="{0D108BD9-81ED-4DB2-BD59-A6C34878D82A}">
                    <a16:rowId xmlns:a16="http://schemas.microsoft.com/office/drawing/2014/main" val="1596066916"/>
                  </a:ext>
                </a:extLst>
              </a:tr>
              <a:tr h="370840">
                <a:tc>
                  <a:txBody>
                    <a:bodyPr/>
                    <a:lstStyle/>
                    <a:p>
                      <a:pPr algn="l" fontAlgn="b"/>
                      <a:r>
                        <a:rPr lang="en-GB" sz="1600" b="0" i="0" u="none" strike="noStrike" dirty="0">
                          <a:solidFill>
                            <a:srgbClr val="000000"/>
                          </a:solidFill>
                          <a:effectLst/>
                          <a:latin typeface="Calibri" panose="020F0502020204030204" pitchFamily="34" charset="0"/>
                        </a:rPr>
                        <a:t>W Shot - arm action, pull through tape. M Javelin - Tape pull through. W High jump - Lead card 1, call up, height progression. Take over judge on relays</a:t>
                      </a:r>
                    </a:p>
                  </a:txBody>
                  <a:tcPr marL="9525" marR="9525" marT="9525" marB="0" anchor="b"/>
                </a:tc>
                <a:tc>
                  <a:txBody>
                    <a:bodyPr/>
                    <a:lstStyle/>
                    <a:p>
                      <a:pPr algn="l" fontAlgn="b"/>
                      <a:r>
                        <a:rPr lang="en-GB" sz="1600" b="0" i="0" u="none" strike="noStrike" dirty="0">
                          <a:solidFill>
                            <a:srgbClr val="000000"/>
                          </a:solidFill>
                          <a:effectLst/>
                          <a:latin typeface="Calibri" panose="020F0502020204030204" pitchFamily="34" charset="0"/>
                        </a:rPr>
                        <a:t>4x100 take over is from gold line and 2nd yellow tick. 4x300m take over is between the 2 yellow ticks</a:t>
                      </a:r>
                    </a:p>
                  </a:txBody>
                  <a:tcPr marL="9525" marR="9525" marT="9525" marB="0" anchor="b"/>
                </a:tc>
                <a:extLst>
                  <a:ext uri="{0D108BD9-81ED-4DB2-BD59-A6C34878D82A}">
                    <a16:rowId xmlns:a16="http://schemas.microsoft.com/office/drawing/2014/main" val="3084261339"/>
                  </a:ext>
                </a:extLst>
              </a:tr>
            </a:tbl>
          </a:graphicData>
        </a:graphic>
      </p:graphicFrame>
    </p:spTree>
    <p:extLst>
      <p:ext uri="{BB962C8B-B14F-4D97-AF65-F5344CB8AC3E}">
        <p14:creationId xmlns:p14="http://schemas.microsoft.com/office/powerpoint/2010/main" val="33665088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6">
            <a:extLst>
              <a:ext uri="{FF2B5EF4-FFF2-40B4-BE49-F238E27FC236}">
                <a16:creationId xmlns:a16="http://schemas.microsoft.com/office/drawing/2014/main" id="{68A5DC17-D75B-4CBF-9DD7-F650D7AC2983}"/>
              </a:ext>
            </a:extLst>
          </p:cNvPr>
          <p:cNvGraphicFramePr>
            <a:graphicFrameLocks noGrp="1"/>
          </p:cNvGraphicFramePr>
          <p:nvPr>
            <p:extLst>
              <p:ext uri="{D42A27DB-BD31-4B8C-83A1-F6EECF244321}">
                <p14:modId xmlns:p14="http://schemas.microsoft.com/office/powerpoint/2010/main" val="2986648597"/>
              </p:ext>
            </p:extLst>
          </p:nvPr>
        </p:nvGraphicFramePr>
        <p:xfrm>
          <a:off x="795129" y="267970"/>
          <a:ext cx="10416210" cy="4798060"/>
        </p:xfrm>
        <a:graphic>
          <a:graphicData uri="http://schemas.openxmlformats.org/drawingml/2006/table">
            <a:tbl>
              <a:tblPr firstRow="1" bandRow="1">
                <a:tableStyleId>{5C22544A-7EE6-4342-B048-85BDC9FD1C3A}</a:tableStyleId>
              </a:tblPr>
              <a:tblGrid>
                <a:gridCol w="5208105">
                  <a:extLst>
                    <a:ext uri="{9D8B030D-6E8A-4147-A177-3AD203B41FA5}">
                      <a16:colId xmlns:a16="http://schemas.microsoft.com/office/drawing/2014/main" val="3247258135"/>
                    </a:ext>
                  </a:extLst>
                </a:gridCol>
                <a:gridCol w="5208105">
                  <a:extLst>
                    <a:ext uri="{9D8B030D-6E8A-4147-A177-3AD203B41FA5}">
                      <a16:colId xmlns:a16="http://schemas.microsoft.com/office/drawing/2014/main" val="1096368288"/>
                    </a:ext>
                  </a:extLst>
                </a:gridCol>
              </a:tblGrid>
              <a:tr h="370840">
                <a:tc>
                  <a:txBody>
                    <a:bodyPr/>
                    <a:lstStyle/>
                    <a:p>
                      <a:endParaRPr lang="en-GB" dirty="0"/>
                    </a:p>
                  </a:txBody>
                  <a:tcPr/>
                </a:tc>
                <a:tc>
                  <a:txBody>
                    <a:bodyPr/>
                    <a:lstStyle/>
                    <a:p>
                      <a:endParaRPr lang="en-GB"/>
                    </a:p>
                  </a:txBody>
                  <a:tcPr/>
                </a:tc>
                <a:extLst>
                  <a:ext uri="{0D108BD9-81ED-4DB2-BD59-A6C34878D82A}">
                    <a16:rowId xmlns:a16="http://schemas.microsoft.com/office/drawing/2014/main" val="2033387431"/>
                  </a:ext>
                </a:extLst>
              </a:tr>
              <a:tr h="370840">
                <a:tc>
                  <a:txBody>
                    <a:bodyPr/>
                    <a:lstStyle/>
                    <a:p>
                      <a:pPr algn="l" fontAlgn="b"/>
                      <a:r>
                        <a:rPr lang="en-GB" sz="1600" b="0" i="0" u="none" strike="noStrike" dirty="0">
                          <a:solidFill>
                            <a:srgbClr val="000000"/>
                          </a:solidFill>
                          <a:effectLst/>
                          <a:latin typeface="Calibri" panose="020F0502020204030204" pitchFamily="34" charset="0"/>
                        </a:rPr>
                        <a:t>I was down as Infield Spotter   No such job - worked as Athletes Steward on </a:t>
                      </a:r>
                      <a:r>
                        <a:rPr lang="en-GB" sz="1600" b="0" i="0" u="none" strike="noStrike" dirty="0" err="1">
                          <a:solidFill>
                            <a:srgbClr val="000000"/>
                          </a:solidFill>
                          <a:effectLst/>
                          <a:latin typeface="Calibri" panose="020F0502020204030204" pitchFamily="34" charset="0"/>
                        </a:rPr>
                        <a:t>Mens</a:t>
                      </a:r>
                      <a:r>
                        <a:rPr lang="en-GB" sz="1600" b="0" i="0" u="none" strike="noStrike" dirty="0">
                          <a:solidFill>
                            <a:srgbClr val="000000"/>
                          </a:solidFill>
                          <a:effectLst/>
                          <a:latin typeface="Calibri" panose="020F0502020204030204" pitchFamily="34" charset="0"/>
                        </a:rPr>
                        <a:t> Triple Jump. Women Javelin.</a:t>
                      </a:r>
                    </a:p>
                  </a:txBody>
                  <a:tcPr marL="9525" marR="9525" marT="9525" marB="0" anchor="b"/>
                </a:tc>
                <a:tc>
                  <a:txBody>
                    <a:bodyPr/>
                    <a:lstStyle/>
                    <a:p>
                      <a:pPr algn="l" fontAlgn="b"/>
                      <a:r>
                        <a:rPr lang="en-GB" sz="1600" b="0" i="0" u="none" strike="noStrike" dirty="0">
                          <a:solidFill>
                            <a:srgbClr val="000000"/>
                          </a:solidFill>
                          <a:effectLst/>
                          <a:latin typeface="Calibri" panose="020F0502020204030204" pitchFamily="34" charset="0"/>
                        </a:rPr>
                        <a:t>saw coach pass HIS accreditation to some one in the crowd, asked him to get it back otherwise he would have to leave. Man passed it back and I check it was the correct one, told Field Ref what had occurred</a:t>
                      </a:r>
                    </a:p>
                  </a:txBody>
                  <a:tcPr marL="9525" marR="9525" marT="9525" marB="0" anchor="b"/>
                </a:tc>
                <a:extLst>
                  <a:ext uri="{0D108BD9-81ED-4DB2-BD59-A6C34878D82A}">
                    <a16:rowId xmlns:a16="http://schemas.microsoft.com/office/drawing/2014/main" val="3050719778"/>
                  </a:ext>
                </a:extLst>
              </a:tr>
              <a:tr h="370840">
                <a:tc>
                  <a:txBody>
                    <a:bodyPr/>
                    <a:lstStyle/>
                    <a:p>
                      <a:pPr algn="l" fontAlgn="b"/>
                      <a:r>
                        <a:rPr lang="en-GB" sz="1400" b="0" i="0" u="none" strike="noStrike" dirty="0">
                          <a:solidFill>
                            <a:srgbClr val="000000"/>
                          </a:solidFill>
                          <a:effectLst/>
                          <a:latin typeface="Arial" panose="020B0604020202020204" pitchFamily="34" charset="0"/>
                        </a:rPr>
                        <a:t>Field judge: Shot, men: spike; shot, women: pull through and arm position/put validity; discus, women: pull through; discus, men: spike</a:t>
                      </a:r>
                    </a:p>
                  </a:txBody>
                  <a:tcPr marL="9525" marR="9525" marT="9525" marB="0" anchor="b"/>
                </a:tc>
                <a:tc>
                  <a:txBody>
                    <a:bodyPr/>
                    <a:lstStyle/>
                    <a:p>
                      <a:pPr algn="l" fontAlgn="b"/>
                      <a:r>
                        <a:rPr lang="en-GB" sz="1400" b="0" i="0" u="none" strike="noStrike" dirty="0">
                          <a:solidFill>
                            <a:srgbClr val="000000"/>
                          </a:solidFill>
                          <a:effectLst/>
                          <a:latin typeface="Arial" panose="020B0604020202020204" pitchFamily="34" charset="0"/>
                        </a:rPr>
                        <a:t>To watch arm position/movement of shot away from neck before putting particularly carefully in athletes new to the event.</a:t>
                      </a:r>
                      <a:br>
                        <a:rPr lang="en-GB" sz="1400" b="0" i="0" u="none" strike="noStrike" dirty="0">
                          <a:solidFill>
                            <a:srgbClr val="000000"/>
                          </a:solidFill>
                          <a:effectLst/>
                          <a:latin typeface="Arial" panose="020B0604020202020204" pitchFamily="34" charset="0"/>
                        </a:rPr>
                      </a:br>
                      <a:r>
                        <a:rPr lang="en-GB" sz="1400" b="0" i="0" u="none" strike="noStrike" dirty="0">
                          <a:solidFill>
                            <a:srgbClr val="000000"/>
                          </a:solidFill>
                          <a:effectLst/>
                          <a:latin typeface="Arial" panose="020B0604020202020204" pitchFamily="34" charset="0"/>
                        </a:rPr>
                        <a:t>The weather was terrible (heavy rain) meaning regular drying of the discus circle was needed between throws.</a:t>
                      </a:r>
                    </a:p>
                  </a:txBody>
                  <a:tcPr marL="9525" marR="9525" marT="9525" marB="0" anchor="b"/>
                </a:tc>
                <a:extLst>
                  <a:ext uri="{0D108BD9-81ED-4DB2-BD59-A6C34878D82A}">
                    <a16:rowId xmlns:a16="http://schemas.microsoft.com/office/drawing/2014/main" val="1596066916"/>
                  </a:ext>
                </a:extLst>
              </a:tr>
              <a:tr h="370840">
                <a:tc>
                  <a:txBody>
                    <a:bodyPr/>
                    <a:lstStyle/>
                    <a:p>
                      <a:pPr algn="l" fontAlgn="b"/>
                      <a:r>
                        <a:rPr lang="en-GB" sz="1400" b="0" i="0" u="none" strike="noStrike" dirty="0">
                          <a:solidFill>
                            <a:srgbClr val="000000"/>
                          </a:solidFill>
                          <a:effectLst/>
                          <a:latin typeface="Arial" panose="020B0604020202020204" pitchFamily="34" charset="0"/>
                        </a:rPr>
                        <a:t>Field referee</a:t>
                      </a:r>
                    </a:p>
                  </a:txBody>
                  <a:tcPr marL="9525" marR="9525" marT="9525" marB="0" anchor="b"/>
                </a:tc>
                <a:tc>
                  <a:txBody>
                    <a:bodyPr/>
                    <a:lstStyle/>
                    <a:p>
                      <a:pPr algn="l" fontAlgn="b"/>
                      <a:r>
                        <a:rPr lang="en-GB" sz="1400" b="0" i="0" u="none" strike="noStrike">
                          <a:solidFill>
                            <a:srgbClr val="000000"/>
                          </a:solidFill>
                          <a:effectLst/>
                          <a:latin typeface="Arial" panose="020B0604020202020204" pitchFamily="34" charset="0"/>
                        </a:rPr>
                        <a:t>To check with helpers before the meeting whether they will have to leave before the end of the meeting so substitute helpers can be put in place before the last minute.</a:t>
                      </a:r>
                      <a:br>
                        <a:rPr lang="en-GB" sz="1400" b="0" i="0" u="none" strike="noStrike">
                          <a:solidFill>
                            <a:srgbClr val="000000"/>
                          </a:solidFill>
                          <a:effectLst/>
                          <a:latin typeface="Arial" panose="020B0604020202020204" pitchFamily="34" charset="0"/>
                        </a:rPr>
                      </a:br>
                      <a:r>
                        <a:rPr lang="en-GB" sz="1400" b="0" i="0" u="none" strike="noStrike">
                          <a:solidFill>
                            <a:srgbClr val="000000"/>
                          </a:solidFill>
                          <a:effectLst/>
                          <a:latin typeface="Arial" panose="020B0604020202020204" pitchFamily="34" charset="0"/>
                        </a:rPr>
                        <a:t>That having an inexperienced meeting manager means a lot more track-related and meeting-related questions for the field referee than would be anticipated if the meeting manager were more experienced.</a:t>
                      </a:r>
                    </a:p>
                  </a:txBody>
                  <a:tcPr marL="9525" marR="9525" marT="9525" marB="0" anchor="b"/>
                </a:tc>
                <a:extLst>
                  <a:ext uri="{0D108BD9-81ED-4DB2-BD59-A6C34878D82A}">
                    <a16:rowId xmlns:a16="http://schemas.microsoft.com/office/drawing/2014/main" val="3084261339"/>
                  </a:ext>
                </a:extLst>
              </a:tr>
              <a:tr h="370840">
                <a:tc>
                  <a:txBody>
                    <a:bodyPr/>
                    <a:lstStyle/>
                    <a:p>
                      <a:pPr algn="l" fontAlgn="b"/>
                      <a:r>
                        <a:rPr lang="en-GB" sz="1400" b="0" i="0" u="none" strike="noStrike">
                          <a:solidFill>
                            <a:srgbClr val="000000"/>
                          </a:solidFill>
                          <a:effectLst/>
                          <a:latin typeface="Arial" panose="020B0604020202020204" pitchFamily="34" charset="0"/>
                        </a:rPr>
                        <a:t>Field judge: Long jump, women: card and board validity; long jump, men: spike and rake; triple jump, women: pull through and jump validity; triple jump, men: spike and rake</a:t>
                      </a:r>
                    </a:p>
                  </a:txBody>
                  <a:tcPr marL="9525" marR="9525" marT="9525" marB="0" anchor="b"/>
                </a:tc>
                <a:tc>
                  <a:txBody>
                    <a:bodyPr/>
                    <a:lstStyle/>
                    <a:p>
                      <a:pPr algn="l" fontAlgn="b"/>
                      <a:r>
                        <a:rPr lang="en-GB" sz="1400" b="0" i="0" u="none" strike="noStrike" dirty="0">
                          <a:solidFill>
                            <a:srgbClr val="000000"/>
                          </a:solidFill>
                          <a:effectLst/>
                          <a:latin typeface="Arial" panose="020B0604020202020204" pitchFamily="34" charset="0"/>
                        </a:rPr>
                        <a:t>That the arrival of an air ambulance landing on the infield means a total pause to the meeting until after the air ambulance leaves; and that although the event will inevitably finish later than hoped and advertised, it is important to keep to the rules and standards of competition while being fair to all athletes taking part.</a:t>
                      </a:r>
                    </a:p>
                  </a:txBody>
                  <a:tcPr marL="9525" marR="9525" marT="9525" marB="0" anchor="b"/>
                </a:tc>
                <a:extLst>
                  <a:ext uri="{0D108BD9-81ED-4DB2-BD59-A6C34878D82A}">
                    <a16:rowId xmlns:a16="http://schemas.microsoft.com/office/drawing/2014/main" val="718982565"/>
                  </a:ext>
                </a:extLst>
              </a:tr>
            </a:tbl>
          </a:graphicData>
        </a:graphic>
      </p:graphicFrame>
    </p:spTree>
    <p:extLst>
      <p:ext uri="{BB962C8B-B14F-4D97-AF65-F5344CB8AC3E}">
        <p14:creationId xmlns:p14="http://schemas.microsoft.com/office/powerpoint/2010/main" val="42697546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6">
            <a:extLst>
              <a:ext uri="{FF2B5EF4-FFF2-40B4-BE49-F238E27FC236}">
                <a16:creationId xmlns:a16="http://schemas.microsoft.com/office/drawing/2014/main" id="{28E62089-DF50-45E6-B904-798894539B1E}"/>
              </a:ext>
            </a:extLst>
          </p:cNvPr>
          <p:cNvGraphicFramePr>
            <a:graphicFrameLocks noGrp="1"/>
          </p:cNvGraphicFramePr>
          <p:nvPr>
            <p:extLst>
              <p:ext uri="{D42A27DB-BD31-4B8C-83A1-F6EECF244321}">
                <p14:modId xmlns:p14="http://schemas.microsoft.com/office/powerpoint/2010/main" val="1544747694"/>
              </p:ext>
            </p:extLst>
          </p:nvPr>
        </p:nvGraphicFramePr>
        <p:xfrm>
          <a:off x="795129" y="267970"/>
          <a:ext cx="10416210" cy="6026785"/>
        </p:xfrm>
        <a:graphic>
          <a:graphicData uri="http://schemas.openxmlformats.org/drawingml/2006/table">
            <a:tbl>
              <a:tblPr firstRow="1" bandRow="1">
                <a:tableStyleId>{5C22544A-7EE6-4342-B048-85BDC9FD1C3A}</a:tableStyleId>
              </a:tblPr>
              <a:tblGrid>
                <a:gridCol w="5208105">
                  <a:extLst>
                    <a:ext uri="{9D8B030D-6E8A-4147-A177-3AD203B41FA5}">
                      <a16:colId xmlns:a16="http://schemas.microsoft.com/office/drawing/2014/main" val="3247258135"/>
                    </a:ext>
                  </a:extLst>
                </a:gridCol>
                <a:gridCol w="5208105">
                  <a:extLst>
                    <a:ext uri="{9D8B030D-6E8A-4147-A177-3AD203B41FA5}">
                      <a16:colId xmlns:a16="http://schemas.microsoft.com/office/drawing/2014/main" val="1096368288"/>
                    </a:ext>
                  </a:extLst>
                </a:gridCol>
              </a:tblGrid>
              <a:tr h="370840">
                <a:tc>
                  <a:txBody>
                    <a:bodyPr/>
                    <a:lstStyle/>
                    <a:p>
                      <a:r>
                        <a:rPr lang="en-GB" dirty="0"/>
                        <a:t>Not so helpful</a:t>
                      </a:r>
                    </a:p>
                  </a:txBody>
                  <a:tcPr/>
                </a:tc>
                <a:tc>
                  <a:txBody>
                    <a:bodyPr/>
                    <a:lstStyle/>
                    <a:p>
                      <a:endParaRPr lang="en-GB"/>
                    </a:p>
                  </a:txBody>
                  <a:tcPr/>
                </a:tc>
                <a:extLst>
                  <a:ext uri="{0D108BD9-81ED-4DB2-BD59-A6C34878D82A}">
                    <a16:rowId xmlns:a16="http://schemas.microsoft.com/office/drawing/2014/main" val="2033387431"/>
                  </a:ext>
                </a:extLst>
              </a:tr>
              <a:tr h="370840">
                <a:tc>
                  <a:txBody>
                    <a:bodyPr/>
                    <a:lstStyle/>
                    <a:p>
                      <a:pPr algn="l" fontAlgn="b"/>
                      <a:r>
                        <a:rPr lang="en-GB" sz="1600" b="0" i="0" u="none" strike="noStrike" dirty="0">
                          <a:solidFill>
                            <a:srgbClr val="000000"/>
                          </a:solidFill>
                          <a:effectLst/>
                          <a:latin typeface="Calibri" panose="020F0502020204030204" pitchFamily="34" charset="0"/>
                        </a:rPr>
                        <a:t>U15G Long jump - Pull through tape, repair no jump indicator, supervise warm up at board. U20W Hammer - card 2, scoreboard, supervise warm up with horn. U15B Hammer Sector judge, retrieve implements, tidy site. U15G Javelin - Validity of landing. U15B Javelin - Leader, call up, tick card, horn, clock, arc, flags.U15G Triple Jump - EDM spike, pit judge, foot sequence.</a:t>
                      </a:r>
                    </a:p>
                  </a:txBody>
                  <a:tcPr marL="9525" marR="9525" marT="9525" marB="0" anchor="b"/>
                </a:tc>
                <a:tc>
                  <a:txBody>
                    <a:bodyPr/>
                    <a:lstStyle/>
                    <a:p>
                      <a:pPr algn="l" fontAlgn="b"/>
                      <a:r>
                        <a:rPr lang="en-GB" sz="1600" b="0" i="0" u="none" strike="noStrike" dirty="0">
                          <a:solidFill>
                            <a:srgbClr val="000000"/>
                          </a:solidFill>
                          <a:effectLst/>
                          <a:latin typeface="Calibri" panose="020F0502020204030204" pitchFamily="34" charset="0"/>
                        </a:rPr>
                        <a:t> </a:t>
                      </a:r>
                    </a:p>
                  </a:txBody>
                  <a:tcPr marL="9525" marR="9525" marT="9525" marB="0" anchor="b"/>
                </a:tc>
                <a:extLst>
                  <a:ext uri="{0D108BD9-81ED-4DB2-BD59-A6C34878D82A}">
                    <a16:rowId xmlns:a16="http://schemas.microsoft.com/office/drawing/2014/main" val="3050719778"/>
                  </a:ext>
                </a:extLst>
              </a:tr>
              <a:tr h="370840">
                <a:tc>
                  <a:txBody>
                    <a:bodyPr/>
                    <a:lstStyle/>
                    <a:p>
                      <a:pPr algn="l" fontAlgn="b"/>
                      <a:r>
                        <a:rPr lang="en-GB" sz="1600" b="0" i="0" u="none" strike="noStrike" dirty="0">
                          <a:solidFill>
                            <a:srgbClr val="000000"/>
                          </a:solidFill>
                          <a:effectLst/>
                          <a:latin typeface="Calibri" panose="020F0502020204030204" pitchFamily="34" charset="0"/>
                        </a:rPr>
                        <a:t>Meeting Manager. Discus x 2 Lead, horn, front/rear of circle. Straight on to be Marksman, for Starter</a:t>
                      </a:r>
                    </a:p>
                  </a:txBody>
                  <a:tcPr marL="9525" marR="9525" marT="9525" marB="0" anchor="b"/>
                </a:tc>
                <a:tc>
                  <a:txBody>
                    <a:bodyPr/>
                    <a:lstStyle/>
                    <a:p>
                      <a:pPr algn="l" fontAlgn="b"/>
                      <a:r>
                        <a:rPr lang="en-GB" sz="1600" b="0" i="0" u="none" strike="noStrike" dirty="0">
                          <a:solidFill>
                            <a:srgbClr val="000000"/>
                          </a:solidFill>
                          <a:effectLst/>
                          <a:latin typeface="Calibri" panose="020F0502020204030204" pitchFamily="34" charset="0"/>
                        </a:rPr>
                        <a:t>Manic day, multi tasking</a:t>
                      </a:r>
                    </a:p>
                  </a:txBody>
                  <a:tcPr marL="9525" marR="9525" marT="9525" marB="0" anchor="b"/>
                </a:tc>
                <a:extLst>
                  <a:ext uri="{0D108BD9-81ED-4DB2-BD59-A6C34878D82A}">
                    <a16:rowId xmlns:a16="http://schemas.microsoft.com/office/drawing/2014/main" val="1596066916"/>
                  </a:ext>
                </a:extLst>
              </a:tr>
              <a:tr h="370840">
                <a:tc>
                  <a:txBody>
                    <a:bodyPr/>
                    <a:lstStyle/>
                    <a:p>
                      <a:pPr algn="l" rtl="0" fontAlgn="t"/>
                      <a:r>
                        <a:rPr lang="en-GB" sz="1400" b="0" i="0" u="none" strike="noStrike" dirty="0">
                          <a:solidFill>
                            <a:srgbClr val="000000"/>
                          </a:solidFill>
                          <a:effectLst/>
                          <a:latin typeface="Arial" panose="020B0604020202020204" pitchFamily="34" charset="0"/>
                        </a:rPr>
                        <a:t>Long Jump </a:t>
                      </a:r>
                      <a:r>
                        <a:rPr lang="en-GB" sz="1400" b="0" i="0" u="none" strike="noStrike" dirty="0" err="1">
                          <a:solidFill>
                            <a:srgbClr val="000000"/>
                          </a:solidFill>
                          <a:effectLst/>
                          <a:latin typeface="Arial" panose="020B0604020202020204" pitchFamily="34" charset="0"/>
                        </a:rPr>
                        <a:t>Yr</a:t>
                      </a:r>
                      <a:r>
                        <a:rPr lang="en-GB" sz="1400" b="0" i="0" u="none" strike="noStrike" dirty="0">
                          <a:solidFill>
                            <a:srgbClr val="000000"/>
                          </a:solidFill>
                          <a:effectLst/>
                          <a:latin typeface="Arial" panose="020B0604020202020204" pitchFamily="34" charset="0"/>
                        </a:rPr>
                        <a:t> 3 - Pull through, take off board</a:t>
                      </a:r>
                      <a:br>
                        <a:rPr lang="en-GB" sz="1400" b="0" i="0" u="none" strike="noStrike" dirty="0">
                          <a:solidFill>
                            <a:srgbClr val="000000"/>
                          </a:solidFill>
                          <a:effectLst/>
                          <a:latin typeface="Arial" panose="020B0604020202020204" pitchFamily="34" charset="0"/>
                        </a:rPr>
                      </a:br>
                      <a:r>
                        <a:rPr lang="en-GB" sz="1400" b="0" i="0" u="none" strike="noStrike" dirty="0">
                          <a:solidFill>
                            <a:srgbClr val="000000"/>
                          </a:solidFill>
                          <a:effectLst/>
                          <a:latin typeface="Arial" panose="020B0604020202020204" pitchFamily="34" charset="0"/>
                        </a:rPr>
                        <a:t>Long Jump Year 4 &amp; 5 Boys - Rake pit, pit judge</a:t>
                      </a:r>
                      <a:br>
                        <a:rPr lang="en-GB" sz="1400" b="0" i="0" u="none" strike="noStrike" dirty="0">
                          <a:solidFill>
                            <a:srgbClr val="000000"/>
                          </a:solidFill>
                          <a:effectLst/>
                          <a:latin typeface="Arial" panose="020B0604020202020204" pitchFamily="34" charset="0"/>
                        </a:rPr>
                      </a:br>
                      <a:r>
                        <a:rPr lang="en-GB" sz="1400" b="0" i="0" u="none" strike="noStrike" dirty="0">
                          <a:solidFill>
                            <a:srgbClr val="000000"/>
                          </a:solidFill>
                          <a:effectLst/>
                          <a:latin typeface="Arial" panose="020B0604020202020204" pitchFamily="34" charset="0"/>
                        </a:rPr>
                        <a:t>Long Jump Year 6 &amp; 7 Boys - Spike, pit judge</a:t>
                      </a:r>
                      <a:br>
                        <a:rPr lang="en-GB" sz="1400" b="0" i="0" u="none" strike="noStrike" dirty="0">
                          <a:solidFill>
                            <a:srgbClr val="000000"/>
                          </a:solidFill>
                          <a:effectLst/>
                          <a:latin typeface="Arial" panose="020B0604020202020204" pitchFamily="34" charset="0"/>
                        </a:rPr>
                      </a:br>
                      <a:r>
                        <a:rPr lang="en-GB" sz="1400" b="0" i="0" u="none" strike="noStrike" dirty="0">
                          <a:solidFill>
                            <a:srgbClr val="000000"/>
                          </a:solidFill>
                          <a:effectLst/>
                          <a:latin typeface="Arial" panose="020B0604020202020204" pitchFamily="34" charset="0"/>
                        </a:rPr>
                        <a:t>Turbo Javelin U11 - Retrieve implements </a:t>
                      </a:r>
                    </a:p>
                  </a:txBody>
                  <a:tcPr marL="9525" marR="9525" marT="9525" marB="0"/>
                </a:tc>
                <a:tc>
                  <a:txBody>
                    <a:bodyPr/>
                    <a:lstStyle/>
                    <a:p>
                      <a:pPr algn="l" rtl="0" fontAlgn="t"/>
                      <a:r>
                        <a:rPr lang="en-GB" sz="1400" b="0" i="0" u="none" strike="noStrike" dirty="0">
                          <a:solidFill>
                            <a:srgbClr val="000000"/>
                          </a:solidFill>
                          <a:effectLst/>
                          <a:latin typeface="Arial" panose="020B0604020202020204" pitchFamily="34" charset="0"/>
                        </a:rPr>
                        <a:t>A really fun competition.  Loved working with the younger athletes.</a:t>
                      </a:r>
                    </a:p>
                  </a:txBody>
                  <a:tcPr marL="9525" marR="9525" marT="9525" marB="0"/>
                </a:tc>
                <a:extLst>
                  <a:ext uri="{0D108BD9-81ED-4DB2-BD59-A6C34878D82A}">
                    <a16:rowId xmlns:a16="http://schemas.microsoft.com/office/drawing/2014/main" val="3084261339"/>
                  </a:ext>
                </a:extLst>
              </a:tr>
              <a:tr h="370840">
                <a:tc>
                  <a:txBody>
                    <a:bodyPr/>
                    <a:lstStyle/>
                    <a:p>
                      <a:pPr algn="l" rtl="0" fontAlgn="t"/>
                      <a:r>
                        <a:rPr lang="en-GB" sz="1400" b="0" i="0" u="none" strike="noStrike" dirty="0">
                          <a:solidFill>
                            <a:srgbClr val="000000"/>
                          </a:solidFill>
                          <a:effectLst/>
                          <a:latin typeface="Arial" panose="020B0604020202020204" pitchFamily="34" charset="0"/>
                        </a:rPr>
                        <a:t>Shot - Men</a:t>
                      </a:r>
                      <a:br>
                        <a:rPr lang="en-GB" sz="1400" b="0" i="0" u="none" strike="noStrike" dirty="0">
                          <a:solidFill>
                            <a:srgbClr val="000000"/>
                          </a:solidFill>
                          <a:effectLst/>
                          <a:latin typeface="Arial" panose="020B0604020202020204" pitchFamily="34" charset="0"/>
                        </a:rPr>
                      </a:br>
                      <a:r>
                        <a:rPr lang="en-GB" sz="1400" b="0" i="0" u="none" strike="noStrike" dirty="0">
                          <a:solidFill>
                            <a:srgbClr val="000000"/>
                          </a:solidFill>
                          <a:effectLst/>
                          <a:latin typeface="Arial" panose="020B0604020202020204" pitchFamily="34" charset="0"/>
                        </a:rPr>
                        <a:t>  Leader, card, measure, </a:t>
                      </a:r>
                      <a:br>
                        <a:rPr lang="en-GB" sz="1400" b="0" i="0" u="none" strike="noStrike" dirty="0">
                          <a:solidFill>
                            <a:srgbClr val="000000"/>
                          </a:solidFill>
                          <a:effectLst/>
                          <a:latin typeface="Arial" panose="020B0604020202020204" pitchFamily="34" charset="0"/>
                        </a:rPr>
                      </a:br>
                      <a:r>
                        <a:rPr lang="en-GB" sz="1400" b="0" i="0" u="none" strike="noStrike" dirty="0">
                          <a:solidFill>
                            <a:srgbClr val="000000"/>
                          </a:solidFill>
                          <a:effectLst/>
                          <a:latin typeface="Arial" panose="020B0604020202020204" pitchFamily="34" charset="0"/>
                        </a:rPr>
                        <a:t>  front and rear of circle</a:t>
                      </a:r>
                      <a:br>
                        <a:rPr lang="en-GB" sz="1400" b="0" i="0" u="none" strike="noStrike" dirty="0">
                          <a:solidFill>
                            <a:srgbClr val="000000"/>
                          </a:solidFill>
                          <a:effectLst/>
                          <a:latin typeface="Arial" panose="020B0604020202020204" pitchFamily="34" charset="0"/>
                        </a:rPr>
                      </a:br>
                      <a:r>
                        <a:rPr lang="en-GB" sz="1400" b="0" i="0" u="none" strike="noStrike" dirty="0">
                          <a:solidFill>
                            <a:srgbClr val="000000"/>
                          </a:solidFill>
                          <a:effectLst/>
                          <a:latin typeface="Arial" panose="020B0604020202020204" pitchFamily="34" charset="0"/>
                        </a:rPr>
                        <a:t>Shot - Women</a:t>
                      </a:r>
                      <a:br>
                        <a:rPr lang="en-GB" sz="1400" b="0" i="0" u="none" strike="noStrike" dirty="0">
                          <a:solidFill>
                            <a:srgbClr val="000000"/>
                          </a:solidFill>
                          <a:effectLst/>
                          <a:latin typeface="Arial" panose="020B0604020202020204" pitchFamily="34" charset="0"/>
                        </a:rPr>
                      </a:br>
                      <a:r>
                        <a:rPr lang="en-GB" sz="1400" b="0" i="0" u="none" strike="noStrike" dirty="0">
                          <a:solidFill>
                            <a:srgbClr val="000000"/>
                          </a:solidFill>
                          <a:effectLst/>
                          <a:latin typeface="Arial" panose="020B0604020202020204" pitchFamily="34" charset="0"/>
                        </a:rPr>
                        <a:t>  Sector judge, spike,</a:t>
                      </a:r>
                      <a:br>
                        <a:rPr lang="en-GB" sz="1400" b="0" i="0" u="none" strike="noStrike" dirty="0">
                          <a:solidFill>
                            <a:srgbClr val="000000"/>
                          </a:solidFill>
                          <a:effectLst/>
                          <a:latin typeface="Arial" panose="020B0604020202020204" pitchFamily="34" charset="0"/>
                        </a:rPr>
                      </a:br>
                      <a:r>
                        <a:rPr lang="en-GB" sz="1400" b="0" i="0" u="none" strike="noStrike" dirty="0">
                          <a:solidFill>
                            <a:srgbClr val="000000"/>
                          </a:solidFill>
                          <a:effectLst/>
                          <a:latin typeface="Arial" panose="020B0604020202020204" pitchFamily="34" charset="0"/>
                        </a:rPr>
                        <a:t>  zero end of tape</a:t>
                      </a:r>
                    </a:p>
                  </a:txBody>
                  <a:tcPr marL="9525" marR="9525" marT="9525" marB="0"/>
                </a:tc>
                <a:tc>
                  <a:txBody>
                    <a:bodyPr/>
                    <a:lstStyle/>
                    <a:p>
                      <a:pPr algn="l" rtl="0" fontAlgn="t"/>
                      <a:r>
                        <a:rPr lang="en-GB" sz="1400" b="0" i="0" u="none" strike="noStrike">
                          <a:solidFill>
                            <a:srgbClr val="000000"/>
                          </a:solidFill>
                          <a:effectLst/>
                          <a:latin typeface="Arial" panose="020B0604020202020204" pitchFamily="34" charset="0"/>
                        </a:rPr>
                        <a:t>Completed the competitions quickly and efficiently.  Always a nice bunch of people at this masters event.</a:t>
                      </a:r>
                    </a:p>
                  </a:txBody>
                  <a:tcPr marL="9525" marR="9525" marT="9525" marB="0"/>
                </a:tc>
                <a:extLst>
                  <a:ext uri="{0D108BD9-81ED-4DB2-BD59-A6C34878D82A}">
                    <a16:rowId xmlns:a16="http://schemas.microsoft.com/office/drawing/2014/main" val="718982565"/>
                  </a:ext>
                </a:extLst>
              </a:tr>
              <a:tr h="370840">
                <a:tc>
                  <a:txBody>
                    <a:bodyPr/>
                    <a:lstStyle/>
                    <a:p>
                      <a:pPr algn="l" rtl="0" fontAlgn="t"/>
                      <a:r>
                        <a:rPr lang="en-GB" sz="1400" b="0" i="0" u="none" strike="noStrike">
                          <a:solidFill>
                            <a:srgbClr val="000000"/>
                          </a:solidFill>
                          <a:effectLst/>
                          <a:latin typeface="Arial" panose="020B0604020202020204" pitchFamily="34" charset="0"/>
                        </a:rPr>
                        <a:t>Ensure High Jump is set up correctly and heights checked.  Ensure equipment is at the competitiion area.</a:t>
                      </a:r>
                      <a:br>
                        <a:rPr lang="en-GB" sz="1400" b="0" i="0" u="none" strike="noStrike">
                          <a:solidFill>
                            <a:srgbClr val="000000"/>
                          </a:solidFill>
                          <a:effectLst/>
                          <a:latin typeface="Arial" panose="020B0604020202020204" pitchFamily="34" charset="0"/>
                        </a:rPr>
                      </a:br>
                      <a:r>
                        <a:rPr lang="en-GB" sz="1400" b="0" i="0" u="none" strike="noStrike">
                          <a:solidFill>
                            <a:srgbClr val="000000"/>
                          </a:solidFill>
                          <a:effectLst/>
                          <a:latin typeface="Arial" panose="020B0604020202020204" pitchFamily="34" charset="0"/>
                        </a:rPr>
                        <a:t>Long Jump Girls Year 4 &amp; 5 Pool 1 - Pull through, zero end of tape</a:t>
                      </a:r>
                      <a:br>
                        <a:rPr lang="en-GB" sz="1400" b="0" i="0" u="none" strike="noStrike">
                          <a:solidFill>
                            <a:srgbClr val="000000"/>
                          </a:solidFill>
                          <a:effectLst/>
                          <a:latin typeface="Arial" panose="020B0604020202020204" pitchFamily="34" charset="0"/>
                        </a:rPr>
                      </a:br>
                      <a:r>
                        <a:rPr lang="en-GB" sz="1400" b="0" i="0" u="none" strike="noStrike">
                          <a:solidFill>
                            <a:srgbClr val="000000"/>
                          </a:solidFill>
                          <a:effectLst/>
                          <a:latin typeface="Arial" panose="020B0604020202020204" pitchFamily="34" charset="0"/>
                        </a:rPr>
                        <a:t>Long Jump Girls Year 6 &amp; 7 - Rake Pit, Pit judge</a:t>
                      </a:r>
                      <a:br>
                        <a:rPr lang="en-GB" sz="1400" b="0" i="0" u="none" strike="noStrike">
                          <a:solidFill>
                            <a:srgbClr val="000000"/>
                          </a:solidFill>
                          <a:effectLst/>
                          <a:latin typeface="Arial" panose="020B0604020202020204" pitchFamily="34" charset="0"/>
                        </a:rPr>
                      </a:br>
                      <a:r>
                        <a:rPr lang="en-GB" sz="1400" b="0" i="0" u="none" strike="noStrike">
                          <a:solidFill>
                            <a:srgbClr val="000000"/>
                          </a:solidFill>
                          <a:effectLst/>
                          <a:latin typeface="Arial" panose="020B0604020202020204" pitchFamily="34" charset="0"/>
                        </a:rPr>
                        <a:t>Long Jump Boys Year 6 &amp; 7 - Call up, tick sheet, check numbers</a:t>
                      </a:r>
                    </a:p>
                  </a:txBody>
                  <a:tcPr marL="9525" marR="9525" marT="9525" marB="0"/>
                </a:tc>
                <a:tc>
                  <a:txBody>
                    <a:bodyPr/>
                    <a:lstStyle/>
                    <a:p>
                      <a:pPr algn="l" rtl="0" fontAlgn="t"/>
                      <a:r>
                        <a:rPr lang="en-GB" sz="1400" b="0" i="0" u="none" strike="noStrike" dirty="0">
                          <a:solidFill>
                            <a:srgbClr val="000000"/>
                          </a:solidFill>
                          <a:effectLst/>
                          <a:latin typeface="Arial" panose="020B0604020202020204" pitchFamily="34" charset="0"/>
                        </a:rPr>
                        <a:t>Was Field Referee but a short of officials I had to help out where necessary.  </a:t>
                      </a:r>
                      <a:r>
                        <a:rPr lang="en-GB" sz="1400" b="0" i="0" u="none" strike="noStrike" dirty="0">
                          <a:solidFill>
                            <a:srgbClr val="FF0000"/>
                          </a:solidFill>
                          <a:effectLst/>
                          <a:latin typeface="Arial" panose="020B0604020202020204" pitchFamily="34" charset="0"/>
                        </a:rPr>
                        <a:t>Having discussed this scenario with mentor I carried out duties which would not affect the outcome of a throw or jump</a:t>
                      </a:r>
                    </a:p>
                  </a:txBody>
                  <a:tcPr marL="9525" marR="9525" marT="9525" marB="0"/>
                </a:tc>
                <a:extLst>
                  <a:ext uri="{0D108BD9-81ED-4DB2-BD59-A6C34878D82A}">
                    <a16:rowId xmlns:a16="http://schemas.microsoft.com/office/drawing/2014/main" val="4105491610"/>
                  </a:ext>
                </a:extLst>
              </a:tr>
            </a:tbl>
          </a:graphicData>
        </a:graphic>
      </p:graphicFrame>
    </p:spTree>
    <p:extLst>
      <p:ext uri="{BB962C8B-B14F-4D97-AF65-F5344CB8AC3E}">
        <p14:creationId xmlns:p14="http://schemas.microsoft.com/office/powerpoint/2010/main" val="18004387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203B2AC-29D5-439B-8090-A1B8F8FA5037}"/>
              </a:ext>
            </a:extLst>
          </p:cNvPr>
          <p:cNvSpPr/>
          <p:nvPr/>
        </p:nvSpPr>
        <p:spPr>
          <a:xfrm>
            <a:off x="636105" y="191742"/>
            <a:ext cx="6096000" cy="369332"/>
          </a:xfrm>
          <a:prstGeom prst="rect">
            <a:avLst/>
          </a:prstGeom>
        </p:spPr>
        <p:txBody>
          <a:bodyPr>
            <a:spAutoFit/>
          </a:bodyPr>
          <a:lstStyle/>
          <a:p>
            <a:r>
              <a:rPr lang="en-GB" dirty="0"/>
              <a:t>Record of experience (mentoring)</a:t>
            </a:r>
          </a:p>
        </p:txBody>
      </p:sp>
      <p:graphicFrame>
        <p:nvGraphicFramePr>
          <p:cNvPr id="3" name="Table 3">
            <a:extLst>
              <a:ext uri="{FF2B5EF4-FFF2-40B4-BE49-F238E27FC236}">
                <a16:creationId xmlns:a16="http://schemas.microsoft.com/office/drawing/2014/main" id="{83F0730A-D28F-4177-B97A-DD82E47C71F0}"/>
              </a:ext>
            </a:extLst>
          </p:cNvPr>
          <p:cNvGraphicFramePr>
            <a:graphicFrameLocks noGrp="1"/>
          </p:cNvGraphicFramePr>
          <p:nvPr>
            <p:extLst>
              <p:ext uri="{D42A27DB-BD31-4B8C-83A1-F6EECF244321}">
                <p14:modId xmlns:p14="http://schemas.microsoft.com/office/powerpoint/2010/main" val="878906064"/>
              </p:ext>
            </p:extLst>
          </p:nvPr>
        </p:nvGraphicFramePr>
        <p:xfrm>
          <a:off x="384313" y="719666"/>
          <a:ext cx="11410120" cy="4317365"/>
        </p:xfrm>
        <a:graphic>
          <a:graphicData uri="http://schemas.openxmlformats.org/drawingml/2006/table">
            <a:tbl>
              <a:tblPr firstRow="1" bandRow="1">
                <a:tableStyleId>{5C22544A-7EE6-4342-B048-85BDC9FD1C3A}</a:tableStyleId>
              </a:tblPr>
              <a:tblGrid>
                <a:gridCol w="1426265">
                  <a:extLst>
                    <a:ext uri="{9D8B030D-6E8A-4147-A177-3AD203B41FA5}">
                      <a16:colId xmlns:a16="http://schemas.microsoft.com/office/drawing/2014/main" val="3688114830"/>
                    </a:ext>
                  </a:extLst>
                </a:gridCol>
                <a:gridCol w="1426265">
                  <a:extLst>
                    <a:ext uri="{9D8B030D-6E8A-4147-A177-3AD203B41FA5}">
                      <a16:colId xmlns:a16="http://schemas.microsoft.com/office/drawing/2014/main" val="2751156944"/>
                    </a:ext>
                  </a:extLst>
                </a:gridCol>
                <a:gridCol w="1426265">
                  <a:extLst>
                    <a:ext uri="{9D8B030D-6E8A-4147-A177-3AD203B41FA5}">
                      <a16:colId xmlns:a16="http://schemas.microsoft.com/office/drawing/2014/main" val="3983011183"/>
                    </a:ext>
                  </a:extLst>
                </a:gridCol>
                <a:gridCol w="1426265">
                  <a:extLst>
                    <a:ext uri="{9D8B030D-6E8A-4147-A177-3AD203B41FA5}">
                      <a16:colId xmlns:a16="http://schemas.microsoft.com/office/drawing/2014/main" val="1742508554"/>
                    </a:ext>
                  </a:extLst>
                </a:gridCol>
                <a:gridCol w="1426265">
                  <a:extLst>
                    <a:ext uri="{9D8B030D-6E8A-4147-A177-3AD203B41FA5}">
                      <a16:colId xmlns:a16="http://schemas.microsoft.com/office/drawing/2014/main" val="3152101419"/>
                    </a:ext>
                  </a:extLst>
                </a:gridCol>
                <a:gridCol w="1426265">
                  <a:extLst>
                    <a:ext uri="{9D8B030D-6E8A-4147-A177-3AD203B41FA5}">
                      <a16:colId xmlns:a16="http://schemas.microsoft.com/office/drawing/2014/main" val="1000515794"/>
                    </a:ext>
                  </a:extLst>
                </a:gridCol>
                <a:gridCol w="1426265">
                  <a:extLst>
                    <a:ext uri="{9D8B030D-6E8A-4147-A177-3AD203B41FA5}">
                      <a16:colId xmlns:a16="http://schemas.microsoft.com/office/drawing/2014/main" val="570452874"/>
                    </a:ext>
                  </a:extLst>
                </a:gridCol>
                <a:gridCol w="1426265">
                  <a:extLst>
                    <a:ext uri="{9D8B030D-6E8A-4147-A177-3AD203B41FA5}">
                      <a16:colId xmlns:a16="http://schemas.microsoft.com/office/drawing/2014/main" val="1357659515"/>
                    </a:ext>
                  </a:extLst>
                </a:gridCol>
              </a:tblGrid>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3073770785"/>
                  </a:ext>
                </a:extLst>
              </a:tr>
              <a:tr h="370840">
                <a:tc>
                  <a:txBody>
                    <a:bodyPr/>
                    <a:lstStyle/>
                    <a:p>
                      <a:pPr algn="l" rtl="0" fontAlgn="t"/>
                      <a:r>
                        <a:rPr lang="en-GB" sz="1200" b="0" i="0" u="none" strike="noStrike" dirty="0">
                          <a:solidFill>
                            <a:srgbClr val="000000"/>
                          </a:solidFill>
                          <a:effectLst/>
                          <a:latin typeface="Arial" panose="020B0604020202020204" pitchFamily="34" charset="0"/>
                        </a:rPr>
                        <a:t>Conference SEAOA  </a:t>
                      </a:r>
                    </a:p>
                  </a:txBody>
                  <a:tcPr marL="9525" marR="9525" marT="9525" marB="0"/>
                </a:tc>
                <a:tc>
                  <a:txBody>
                    <a:bodyPr/>
                    <a:lstStyle/>
                    <a:p>
                      <a:pPr algn="l" rtl="0" fontAlgn="t"/>
                      <a:r>
                        <a:rPr lang="en-GB" sz="1200" b="0" i="0" u="none" strike="noStrike">
                          <a:solidFill>
                            <a:srgbClr val="000000"/>
                          </a:solidFill>
                          <a:effectLst/>
                          <a:latin typeface="Arial" panose="020B0604020202020204" pitchFamily="34" charset="0"/>
                        </a:rPr>
                        <a:t>Track And Field</a:t>
                      </a:r>
                    </a:p>
                  </a:txBody>
                  <a:tcPr marL="9525" marR="9525" marT="9525" marB="0"/>
                </a:tc>
                <a:tc>
                  <a:txBody>
                    <a:bodyPr/>
                    <a:lstStyle/>
                    <a:p>
                      <a:pPr algn="l" rtl="0" fontAlgn="t"/>
                      <a:r>
                        <a:rPr lang="en-GB" sz="1200" b="0" i="0" u="none" strike="noStrike">
                          <a:solidFill>
                            <a:srgbClr val="000000"/>
                          </a:solidFill>
                          <a:effectLst/>
                          <a:latin typeface="Arial" panose="020B0604020202020204" pitchFamily="34" charset="0"/>
                        </a:rPr>
                        <a:t>Meeting/facilities assessments etc.</a:t>
                      </a:r>
                    </a:p>
                  </a:txBody>
                  <a:tcPr marL="9525" marR="9525" marT="9525" marB="0"/>
                </a:tc>
                <a:tc>
                  <a:txBody>
                    <a:bodyPr/>
                    <a:lstStyle/>
                    <a:p>
                      <a:pPr algn="l" rtl="0" fontAlgn="t"/>
                      <a:r>
                        <a:rPr lang="en-GB" sz="1200" b="0" i="0" u="none" strike="noStrike">
                          <a:solidFill>
                            <a:srgbClr val="000000"/>
                          </a:solidFill>
                          <a:effectLst/>
                          <a:latin typeface="Arial" panose="020B0604020202020204" pitchFamily="34" charset="0"/>
                        </a:rPr>
                        <a:t>Others</a:t>
                      </a:r>
                    </a:p>
                  </a:txBody>
                  <a:tcPr marL="9525" marR="9525" marT="9525" marB="0"/>
                </a:tc>
                <a:tc>
                  <a:txBody>
                    <a:bodyPr/>
                    <a:lstStyle/>
                    <a:p>
                      <a:pPr algn="l" rtl="0" fontAlgn="t"/>
                      <a:r>
                        <a:rPr lang="en-GB" sz="1200" b="0" i="0" u="none" strike="noStrike">
                          <a:solidFill>
                            <a:srgbClr val="000000"/>
                          </a:solidFill>
                          <a:effectLst/>
                          <a:latin typeface="Arial" panose="020B0604020202020204" pitchFamily="34" charset="0"/>
                        </a:rPr>
                        <a:t>AGM Colindale</a:t>
                      </a:r>
                    </a:p>
                  </a:txBody>
                  <a:tcPr marL="9525" marR="9525" marT="9525" marB="0"/>
                </a:tc>
                <a:tc>
                  <a:txBody>
                    <a:bodyPr/>
                    <a:lstStyle/>
                    <a:p>
                      <a:pPr algn="l" rtl="0" fontAlgn="t"/>
                      <a:r>
                        <a:rPr lang="en-GB" sz="1200" b="0" i="0" u="none" strike="noStrike">
                          <a:solidFill>
                            <a:srgbClr val="000000"/>
                          </a:solidFill>
                          <a:effectLst/>
                          <a:latin typeface="Arial" panose="020B0604020202020204" pitchFamily="34" charset="0"/>
                        </a:rPr>
                        <a:t>Conference</a:t>
                      </a:r>
                    </a:p>
                  </a:txBody>
                  <a:tcPr marL="9525" marR="9525" marT="9525" marB="0"/>
                </a:tc>
                <a:tc>
                  <a:txBody>
                    <a:bodyPr/>
                    <a:lstStyle/>
                    <a:p>
                      <a:pPr algn="l" rtl="0" fontAlgn="t"/>
                      <a:r>
                        <a:rPr lang="en-GB" sz="1200" b="0" i="0" u="none" strike="noStrike">
                          <a:solidFill>
                            <a:srgbClr val="000000"/>
                          </a:solidFill>
                          <a:effectLst/>
                          <a:latin typeface="Arial" panose="020B0604020202020204" pitchFamily="34" charset="0"/>
                        </a:rPr>
                        <a:t> </a:t>
                      </a:r>
                    </a:p>
                  </a:txBody>
                  <a:tcPr marL="9525" marR="9525" marT="9525" marB="0"/>
                </a:tc>
                <a:tc>
                  <a:txBody>
                    <a:bodyPr/>
                    <a:lstStyle/>
                    <a:p>
                      <a:pPr algn="l" rtl="0" fontAlgn="t"/>
                      <a:r>
                        <a:rPr lang="en-GB" sz="1200" b="0" i="0" u="none" strike="noStrike" dirty="0">
                          <a:solidFill>
                            <a:srgbClr val="000000"/>
                          </a:solidFill>
                          <a:effectLst/>
                          <a:latin typeface="Arial" panose="020B0604020202020204" pitchFamily="34" charset="0"/>
                        </a:rPr>
                        <a:t>Anne Usher gave an enthralling, motivational presentation.</a:t>
                      </a:r>
                    </a:p>
                  </a:txBody>
                  <a:tcPr marL="9525" marR="9525" marT="9525" marB="0"/>
                </a:tc>
                <a:extLst>
                  <a:ext uri="{0D108BD9-81ED-4DB2-BD59-A6C34878D82A}">
                    <a16:rowId xmlns:a16="http://schemas.microsoft.com/office/drawing/2014/main" val="963336704"/>
                  </a:ext>
                </a:extLst>
              </a:tr>
              <a:tr h="370840">
                <a:tc>
                  <a:txBody>
                    <a:bodyPr/>
                    <a:lstStyle/>
                    <a:p>
                      <a:r>
                        <a:rPr lang="en-GB" dirty="0"/>
                        <a:t>Mentoring</a:t>
                      </a:r>
                    </a:p>
                  </a:txBody>
                  <a:tcPr/>
                </a:tc>
                <a:tc>
                  <a:txBody>
                    <a:bodyPr/>
                    <a:lstStyle/>
                    <a:p>
                      <a:r>
                        <a:rPr lang="en-GB" dirty="0"/>
                        <a:t>T&amp;F</a:t>
                      </a:r>
                    </a:p>
                  </a:txBody>
                  <a:tcPr/>
                </a:tc>
                <a:tc>
                  <a:txBody>
                    <a:bodyPr/>
                    <a:lstStyle/>
                    <a:p>
                      <a:r>
                        <a:rPr lang="en-GB" dirty="0"/>
                        <a:t>Referee role</a:t>
                      </a:r>
                    </a:p>
                  </a:txBody>
                  <a:tcPr/>
                </a:tc>
                <a:tc>
                  <a:txBody>
                    <a:bodyPr/>
                    <a:lstStyle/>
                    <a:p>
                      <a:endParaRPr lang="en-GB" dirty="0"/>
                    </a:p>
                  </a:txBody>
                  <a:tcPr/>
                </a:tc>
                <a:tc>
                  <a:txBody>
                    <a:bodyPr/>
                    <a:lstStyle/>
                    <a:p>
                      <a:endParaRPr lang="en-GB" dirty="0"/>
                    </a:p>
                  </a:txBody>
                  <a:tcPr/>
                </a:tc>
                <a:tc>
                  <a:txBody>
                    <a:bodyPr/>
                    <a:lstStyle/>
                    <a:p>
                      <a:r>
                        <a:rPr lang="en-GB" dirty="0"/>
                        <a:t>Explored role of referee, tasks ahead of day, paper work, tasks on the day and post the day</a:t>
                      </a:r>
                    </a:p>
                  </a:txBody>
                  <a:tcPr/>
                </a:tc>
                <a:tc>
                  <a:txBody>
                    <a:bodyPr/>
                    <a:lstStyle/>
                    <a:p>
                      <a:r>
                        <a:rPr lang="en-GB" dirty="0"/>
                        <a:t>Useful Gant chart in excel for timetable and tracking duties, excel for duty sheet.</a:t>
                      </a:r>
                    </a:p>
                    <a:p>
                      <a:r>
                        <a:rPr lang="en-GB" dirty="0"/>
                        <a:t>Need to put into practice next season</a:t>
                      </a:r>
                    </a:p>
                  </a:txBody>
                  <a:tcPr/>
                </a:tc>
                <a:tc>
                  <a:txBody>
                    <a:bodyPr/>
                    <a:lstStyle/>
                    <a:p>
                      <a:endParaRPr lang="en-GB"/>
                    </a:p>
                  </a:txBody>
                  <a:tcPr/>
                </a:tc>
                <a:extLst>
                  <a:ext uri="{0D108BD9-81ED-4DB2-BD59-A6C34878D82A}">
                    <a16:rowId xmlns:a16="http://schemas.microsoft.com/office/drawing/2014/main" val="1142820041"/>
                  </a:ext>
                </a:extLst>
              </a:tr>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2536321996"/>
                  </a:ext>
                </a:extLst>
              </a:tr>
            </a:tbl>
          </a:graphicData>
        </a:graphic>
      </p:graphicFrame>
    </p:spTree>
    <p:extLst>
      <p:ext uri="{BB962C8B-B14F-4D97-AF65-F5344CB8AC3E}">
        <p14:creationId xmlns:p14="http://schemas.microsoft.com/office/powerpoint/2010/main" val="3896845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253A409-79E2-4418-98D0-A3CA63AE6BB0}"/>
              </a:ext>
            </a:extLst>
          </p:cNvPr>
          <p:cNvGraphicFramePr>
            <a:graphicFrameLocks noGrp="1"/>
          </p:cNvGraphicFramePr>
          <p:nvPr>
            <p:extLst>
              <p:ext uri="{D42A27DB-BD31-4B8C-83A1-F6EECF244321}">
                <p14:modId xmlns:p14="http://schemas.microsoft.com/office/powerpoint/2010/main" val="3844757072"/>
              </p:ext>
            </p:extLst>
          </p:nvPr>
        </p:nvGraphicFramePr>
        <p:xfrm>
          <a:off x="357808" y="768625"/>
          <a:ext cx="11834191" cy="5698326"/>
        </p:xfrm>
        <a:graphic>
          <a:graphicData uri="http://schemas.openxmlformats.org/drawingml/2006/table">
            <a:tbl>
              <a:tblPr>
                <a:tableStyleId>{5C22544A-7EE6-4342-B048-85BDC9FD1C3A}</a:tableStyleId>
              </a:tblPr>
              <a:tblGrid>
                <a:gridCol w="2831203">
                  <a:extLst>
                    <a:ext uri="{9D8B030D-6E8A-4147-A177-3AD203B41FA5}">
                      <a16:colId xmlns:a16="http://schemas.microsoft.com/office/drawing/2014/main" val="3949779386"/>
                    </a:ext>
                  </a:extLst>
                </a:gridCol>
                <a:gridCol w="722608">
                  <a:extLst>
                    <a:ext uri="{9D8B030D-6E8A-4147-A177-3AD203B41FA5}">
                      <a16:colId xmlns:a16="http://schemas.microsoft.com/office/drawing/2014/main" val="449827514"/>
                    </a:ext>
                  </a:extLst>
                </a:gridCol>
                <a:gridCol w="1670292">
                  <a:extLst>
                    <a:ext uri="{9D8B030D-6E8A-4147-A177-3AD203B41FA5}">
                      <a16:colId xmlns:a16="http://schemas.microsoft.com/office/drawing/2014/main" val="3450779643"/>
                    </a:ext>
                  </a:extLst>
                </a:gridCol>
                <a:gridCol w="3305044">
                  <a:extLst>
                    <a:ext uri="{9D8B030D-6E8A-4147-A177-3AD203B41FA5}">
                      <a16:colId xmlns:a16="http://schemas.microsoft.com/office/drawing/2014/main" val="3845422886"/>
                    </a:ext>
                  </a:extLst>
                </a:gridCol>
                <a:gridCol w="3305044">
                  <a:extLst>
                    <a:ext uri="{9D8B030D-6E8A-4147-A177-3AD203B41FA5}">
                      <a16:colId xmlns:a16="http://schemas.microsoft.com/office/drawing/2014/main" val="2656468233"/>
                    </a:ext>
                  </a:extLst>
                </a:gridCol>
              </a:tblGrid>
              <a:tr h="482704">
                <a:tc>
                  <a:txBody>
                    <a:bodyPr/>
                    <a:lstStyle/>
                    <a:p>
                      <a:pPr algn="l" fontAlgn="b"/>
                      <a:r>
                        <a:rPr lang="en-GB" sz="1200" u="none" strike="noStrike" dirty="0">
                          <a:effectLst/>
                        </a:rPr>
                        <a:t>South of England Athletics Officials Association (SEAOA) AGM &amp; Conference.</a:t>
                      </a:r>
                      <a:endParaRPr lang="en-GB" sz="1200" b="0" i="0" u="none" strike="noStrike" dirty="0">
                        <a:solidFill>
                          <a:srgbClr val="000000"/>
                        </a:solidFill>
                        <a:effectLst/>
                        <a:latin typeface="Calibri" panose="020F0502020204030204" pitchFamily="34" charset="0"/>
                      </a:endParaRPr>
                    </a:p>
                  </a:txBody>
                  <a:tcPr marL="7895" marR="7895" marT="7895" marB="0" anchor="b"/>
                </a:tc>
                <a:tc>
                  <a:txBody>
                    <a:bodyPr/>
                    <a:lstStyle/>
                    <a:p>
                      <a:pPr algn="ctr" fontAlgn="b"/>
                      <a:r>
                        <a:rPr lang="en-GB" sz="1200" u="none" strike="noStrike">
                          <a:effectLst/>
                        </a:rPr>
                        <a:t>L/O</a:t>
                      </a:r>
                      <a:endParaRPr lang="en-GB" sz="1200" b="0" i="0" u="none" strike="noStrike">
                        <a:solidFill>
                          <a:srgbClr val="000000"/>
                        </a:solidFill>
                        <a:effectLst/>
                        <a:latin typeface="Calibri" panose="020F0502020204030204" pitchFamily="34" charset="0"/>
                      </a:endParaRPr>
                    </a:p>
                  </a:txBody>
                  <a:tcPr marL="7895" marR="7895" marT="7895" marB="0" anchor="b"/>
                </a:tc>
                <a:tc>
                  <a:txBody>
                    <a:bodyPr/>
                    <a:lstStyle/>
                    <a:p>
                      <a:pPr algn="l" fontAlgn="b"/>
                      <a:r>
                        <a:rPr lang="en-GB" sz="1200" u="none" strike="noStrike">
                          <a:effectLst/>
                        </a:rPr>
                        <a:t>Shenfield</a:t>
                      </a:r>
                      <a:endParaRPr lang="en-GB" sz="1200" b="0" i="0" u="none" strike="noStrike">
                        <a:solidFill>
                          <a:srgbClr val="000000"/>
                        </a:solidFill>
                        <a:effectLst/>
                        <a:latin typeface="Calibri" panose="020F0502020204030204" pitchFamily="34" charset="0"/>
                      </a:endParaRPr>
                    </a:p>
                  </a:txBody>
                  <a:tcPr marL="7895" marR="7895" marT="7895" marB="0" anchor="b"/>
                </a:tc>
                <a:tc>
                  <a:txBody>
                    <a:bodyPr/>
                    <a:lstStyle/>
                    <a:p>
                      <a:pPr algn="l" fontAlgn="b"/>
                      <a:r>
                        <a:rPr lang="en-GB" sz="1200" u="none" strike="noStrike">
                          <a:effectLst/>
                        </a:rPr>
                        <a:t>Regional Conference </a:t>
                      </a:r>
                      <a:endParaRPr lang="en-GB" sz="1200" b="0" i="0" u="none" strike="noStrike">
                        <a:solidFill>
                          <a:srgbClr val="000000"/>
                        </a:solidFill>
                        <a:effectLst/>
                        <a:latin typeface="Calibri" panose="020F0502020204030204" pitchFamily="34" charset="0"/>
                      </a:endParaRPr>
                    </a:p>
                  </a:txBody>
                  <a:tcPr marL="7895" marR="7895" marT="7895" marB="0" anchor="b"/>
                </a:tc>
                <a:tc>
                  <a:txBody>
                    <a:bodyPr/>
                    <a:lstStyle/>
                    <a:p>
                      <a:pPr algn="l" fontAlgn="b"/>
                      <a:r>
                        <a:rPr lang="en-GB" sz="1200" u="none" strike="noStrike">
                          <a:effectLst/>
                        </a:rPr>
                        <a:t>1. Technical Manager/Clerk of Course/Referee today.                  2. Hammer.  3. Communications at a Meeting.</a:t>
                      </a:r>
                      <a:endParaRPr lang="en-GB" sz="1200" b="0" i="0" u="none" strike="noStrike">
                        <a:solidFill>
                          <a:srgbClr val="000000"/>
                        </a:solidFill>
                        <a:effectLst/>
                        <a:latin typeface="Calibri" panose="020F0502020204030204" pitchFamily="34" charset="0"/>
                      </a:endParaRPr>
                    </a:p>
                  </a:txBody>
                  <a:tcPr marL="7895" marR="7895" marT="7895" marB="0" anchor="b"/>
                </a:tc>
                <a:extLst>
                  <a:ext uri="{0D108BD9-81ED-4DB2-BD59-A6C34878D82A}">
                    <a16:rowId xmlns:a16="http://schemas.microsoft.com/office/drawing/2014/main" val="3722466816"/>
                  </a:ext>
                </a:extLst>
              </a:tr>
              <a:tr h="1425986">
                <a:tc>
                  <a:txBody>
                    <a:bodyPr/>
                    <a:lstStyle/>
                    <a:p>
                      <a:pPr algn="l" fontAlgn="b"/>
                      <a:r>
                        <a:rPr lang="en-GB" sz="1200" u="none" strike="noStrike">
                          <a:effectLst/>
                        </a:rPr>
                        <a:t>Southern Combined Events Championships        (All Age Groups)</a:t>
                      </a:r>
                      <a:endParaRPr lang="en-GB" sz="1200" b="0" i="0" u="none" strike="noStrike">
                        <a:solidFill>
                          <a:srgbClr val="000000"/>
                        </a:solidFill>
                        <a:effectLst/>
                        <a:latin typeface="Calibri" panose="020F0502020204030204" pitchFamily="34" charset="0"/>
                      </a:endParaRPr>
                    </a:p>
                  </a:txBody>
                  <a:tcPr marL="7895" marR="7895" marT="7895" marB="0" anchor="b"/>
                </a:tc>
                <a:tc>
                  <a:txBody>
                    <a:bodyPr/>
                    <a:lstStyle/>
                    <a:p>
                      <a:pPr algn="ctr" fontAlgn="b"/>
                      <a:r>
                        <a:rPr lang="en-GB" sz="1200" u="none" strike="noStrike">
                          <a:effectLst/>
                        </a:rPr>
                        <a:t>C 1</a:t>
                      </a:r>
                      <a:endParaRPr lang="en-GB" sz="1200" b="0" i="0" u="none" strike="noStrike">
                        <a:solidFill>
                          <a:srgbClr val="000000"/>
                        </a:solidFill>
                        <a:effectLst/>
                        <a:latin typeface="Calibri" panose="020F0502020204030204" pitchFamily="34" charset="0"/>
                      </a:endParaRPr>
                    </a:p>
                  </a:txBody>
                  <a:tcPr marL="7895" marR="7895" marT="7895" marB="0" anchor="b"/>
                </a:tc>
                <a:tc>
                  <a:txBody>
                    <a:bodyPr/>
                    <a:lstStyle/>
                    <a:p>
                      <a:pPr algn="l" fontAlgn="b"/>
                      <a:r>
                        <a:rPr lang="en-GB" sz="1200" u="none" strike="noStrike">
                          <a:effectLst/>
                        </a:rPr>
                        <a:t>Lee Valley</a:t>
                      </a:r>
                      <a:endParaRPr lang="en-GB" sz="1200" b="0" i="0" u="none" strike="noStrike">
                        <a:solidFill>
                          <a:srgbClr val="000000"/>
                        </a:solidFill>
                        <a:effectLst/>
                        <a:latin typeface="Calibri" panose="020F0502020204030204" pitchFamily="34" charset="0"/>
                      </a:endParaRPr>
                    </a:p>
                  </a:txBody>
                  <a:tcPr marL="7895" marR="7895" marT="7895" marB="0" anchor="b"/>
                </a:tc>
                <a:tc>
                  <a:txBody>
                    <a:bodyPr/>
                    <a:lstStyle/>
                    <a:p>
                      <a:pPr algn="l" fontAlgn="b"/>
                      <a:r>
                        <a:rPr lang="en-GB" sz="1200" u="sng" strike="noStrike">
                          <a:effectLst/>
                        </a:rPr>
                        <a:t>Long Jump Pull through tape, repair indicator board. Long Jump Pit Judge, level sand. Shot Put Spike. High Jump Leader, Card 1, call-up.</a:t>
                      </a:r>
                      <a:endParaRPr lang="en-GB" sz="1200" b="0" i="0" u="sng" strike="noStrike">
                        <a:solidFill>
                          <a:srgbClr val="000000"/>
                        </a:solidFill>
                        <a:effectLst/>
                        <a:latin typeface="Calibri" panose="020F0502020204030204" pitchFamily="34" charset="0"/>
                      </a:endParaRPr>
                    </a:p>
                  </a:txBody>
                  <a:tcPr marL="7895" marR="7895" marT="7895" marB="0" anchor="b"/>
                </a:tc>
                <a:tc>
                  <a:txBody>
                    <a:bodyPr/>
                    <a:lstStyle/>
                    <a:p>
                      <a:pPr algn="l" fontAlgn="b"/>
                      <a:r>
                        <a:rPr lang="en-GB" sz="1200" u="none" strike="noStrike">
                          <a:effectLst/>
                        </a:rPr>
                        <a:t>Finding the exact spot to mark the landing of the indoor Shot Put can be challenging unless a large amount of chalk is applied to the shot by the athlete. I noted that the UKA safety advice is to remain outside the landing sector, even indoors, but most judges seem to stand inside the sector towards the rear. When I was leading the High Jump there were no other track or field events in the stadium and it was so quiet that only my voice could be heard, an amazing experience!</a:t>
                      </a:r>
                      <a:endParaRPr lang="en-GB" sz="1200" b="0" i="0" u="none" strike="noStrike">
                        <a:solidFill>
                          <a:srgbClr val="000000"/>
                        </a:solidFill>
                        <a:effectLst/>
                        <a:latin typeface="Calibri" panose="020F0502020204030204" pitchFamily="34" charset="0"/>
                      </a:endParaRPr>
                    </a:p>
                  </a:txBody>
                  <a:tcPr marL="7895" marR="7895" marT="7895" marB="0" anchor="b"/>
                </a:tc>
                <a:extLst>
                  <a:ext uri="{0D108BD9-81ED-4DB2-BD59-A6C34878D82A}">
                    <a16:rowId xmlns:a16="http://schemas.microsoft.com/office/drawing/2014/main" val="2074238307"/>
                  </a:ext>
                </a:extLst>
              </a:tr>
              <a:tr h="1417943">
                <a:tc>
                  <a:txBody>
                    <a:bodyPr/>
                    <a:lstStyle/>
                    <a:p>
                      <a:pPr algn="l" fontAlgn="b"/>
                      <a:r>
                        <a:rPr lang="en-GB" sz="1200" u="none" strike="noStrike">
                          <a:effectLst/>
                        </a:rPr>
                        <a:t>London Indoor Games (LIG) Under 17s</a:t>
                      </a:r>
                      <a:endParaRPr lang="en-GB" sz="1200" b="0" i="0" u="none" strike="noStrike">
                        <a:solidFill>
                          <a:srgbClr val="000000"/>
                        </a:solidFill>
                        <a:effectLst/>
                        <a:latin typeface="Calibri" panose="020F0502020204030204" pitchFamily="34" charset="0"/>
                      </a:endParaRPr>
                    </a:p>
                  </a:txBody>
                  <a:tcPr marL="7895" marR="7895" marT="7895" marB="0" anchor="b"/>
                </a:tc>
                <a:tc>
                  <a:txBody>
                    <a:bodyPr/>
                    <a:lstStyle/>
                    <a:p>
                      <a:pPr algn="ctr" fontAlgn="b"/>
                      <a:r>
                        <a:rPr lang="en-GB" sz="1200" u="none" strike="noStrike">
                          <a:effectLst/>
                        </a:rPr>
                        <a:t>C 2</a:t>
                      </a:r>
                      <a:endParaRPr lang="en-GB" sz="1200" b="0" i="0" u="none" strike="noStrike">
                        <a:solidFill>
                          <a:srgbClr val="000000"/>
                        </a:solidFill>
                        <a:effectLst/>
                        <a:latin typeface="Calibri" panose="020F0502020204030204" pitchFamily="34" charset="0"/>
                      </a:endParaRPr>
                    </a:p>
                  </a:txBody>
                  <a:tcPr marL="7895" marR="7895" marT="7895" marB="0" anchor="b"/>
                </a:tc>
                <a:tc>
                  <a:txBody>
                    <a:bodyPr/>
                    <a:lstStyle/>
                    <a:p>
                      <a:pPr algn="l" fontAlgn="b"/>
                      <a:r>
                        <a:rPr lang="en-GB" sz="1200" u="none" strike="noStrike">
                          <a:effectLst/>
                        </a:rPr>
                        <a:t>Lee Valley</a:t>
                      </a:r>
                      <a:endParaRPr lang="en-GB" sz="1200" b="0" i="0" u="none" strike="noStrike">
                        <a:solidFill>
                          <a:srgbClr val="000000"/>
                        </a:solidFill>
                        <a:effectLst/>
                        <a:latin typeface="Calibri" panose="020F0502020204030204" pitchFamily="34" charset="0"/>
                      </a:endParaRPr>
                    </a:p>
                  </a:txBody>
                  <a:tcPr marL="7895" marR="7895" marT="7895" marB="0" anchor="b"/>
                </a:tc>
                <a:tc>
                  <a:txBody>
                    <a:bodyPr/>
                    <a:lstStyle/>
                    <a:p>
                      <a:pPr algn="l" fontAlgn="b"/>
                      <a:r>
                        <a:rPr lang="en-GB" sz="1200" u="sng" strike="noStrike">
                          <a:effectLst/>
                        </a:rPr>
                        <a:t>Shot Put Leader, Card 1, call-up, front &amp; rear of circle, flags, measure &amp; announce distance. Shot Put Retrieve implements. Long Jump Supervise warm-up, call-up, time, runway control. Triple Jump Leader, Card 1, board, change board, flags, measure &amp; announce distance. Pole Vault Scoreboard, Card 2, pole plant, hands on pole.</a:t>
                      </a:r>
                      <a:endParaRPr lang="en-GB" sz="1200" b="0" i="0" u="sng" strike="noStrike">
                        <a:solidFill>
                          <a:srgbClr val="000000"/>
                        </a:solidFill>
                        <a:effectLst/>
                        <a:latin typeface="Calibri" panose="020F0502020204030204" pitchFamily="34" charset="0"/>
                      </a:endParaRPr>
                    </a:p>
                  </a:txBody>
                  <a:tcPr marL="7895" marR="7895" marT="7895" marB="0" anchor="b"/>
                </a:tc>
                <a:tc>
                  <a:txBody>
                    <a:bodyPr/>
                    <a:lstStyle/>
                    <a:p>
                      <a:pPr algn="l" fontAlgn="b"/>
                      <a:r>
                        <a:rPr lang="en-GB" sz="1200" u="none" strike="noStrike">
                          <a:effectLst/>
                        </a:rPr>
                        <a:t>I only turned the scoreboard around to where there were people, but some judges thought it should be rotated 360°. This seemed pointless since there was nobody behind me.</a:t>
                      </a:r>
                      <a:endParaRPr lang="en-GB" sz="1200" b="0" i="0" u="none" strike="noStrike">
                        <a:solidFill>
                          <a:srgbClr val="FF0000"/>
                        </a:solidFill>
                        <a:effectLst/>
                        <a:latin typeface="Calibri" panose="020F0502020204030204" pitchFamily="34" charset="0"/>
                      </a:endParaRPr>
                    </a:p>
                  </a:txBody>
                  <a:tcPr marL="7895" marR="7895" marT="7895" marB="0" anchor="b"/>
                </a:tc>
                <a:extLst>
                  <a:ext uri="{0D108BD9-81ED-4DB2-BD59-A6C34878D82A}">
                    <a16:rowId xmlns:a16="http://schemas.microsoft.com/office/drawing/2014/main" val="2913879019"/>
                  </a:ext>
                </a:extLst>
              </a:tr>
              <a:tr h="1960984">
                <a:tc>
                  <a:txBody>
                    <a:bodyPr/>
                    <a:lstStyle/>
                    <a:p>
                      <a:pPr algn="l" fontAlgn="b"/>
                      <a:r>
                        <a:rPr lang="en-GB" sz="1200" u="none" strike="noStrike">
                          <a:effectLst/>
                        </a:rPr>
                        <a:t>Southern U13/15/17</a:t>
                      </a:r>
                      <a:endParaRPr lang="en-GB" sz="1200" b="0" i="0" u="none" strike="noStrike">
                        <a:solidFill>
                          <a:srgbClr val="000000"/>
                        </a:solidFill>
                        <a:effectLst/>
                        <a:latin typeface="Calibri" panose="020F0502020204030204" pitchFamily="34" charset="0"/>
                      </a:endParaRPr>
                    </a:p>
                  </a:txBody>
                  <a:tcPr marL="7895" marR="7895" marT="7895" marB="0" anchor="b"/>
                </a:tc>
                <a:tc>
                  <a:txBody>
                    <a:bodyPr/>
                    <a:lstStyle/>
                    <a:p>
                      <a:pPr algn="ctr" fontAlgn="b"/>
                      <a:r>
                        <a:rPr lang="en-GB" sz="1200" u="none" strike="noStrike">
                          <a:effectLst/>
                        </a:rPr>
                        <a:t>C 3</a:t>
                      </a:r>
                      <a:endParaRPr lang="en-GB" sz="1200" b="0" i="0" u="none" strike="noStrike">
                        <a:solidFill>
                          <a:srgbClr val="000000"/>
                        </a:solidFill>
                        <a:effectLst/>
                        <a:latin typeface="Calibri" panose="020F0502020204030204" pitchFamily="34" charset="0"/>
                      </a:endParaRPr>
                    </a:p>
                  </a:txBody>
                  <a:tcPr marL="7895" marR="7895" marT="7895" marB="0" anchor="b"/>
                </a:tc>
                <a:tc>
                  <a:txBody>
                    <a:bodyPr/>
                    <a:lstStyle/>
                    <a:p>
                      <a:pPr algn="l" fontAlgn="b"/>
                      <a:r>
                        <a:rPr lang="en-GB" sz="1200" u="none" strike="noStrike">
                          <a:effectLst/>
                        </a:rPr>
                        <a:t>Lee Valley</a:t>
                      </a:r>
                      <a:endParaRPr lang="en-GB" sz="1200" b="0" i="0" u="none" strike="noStrike">
                        <a:solidFill>
                          <a:srgbClr val="000000"/>
                        </a:solidFill>
                        <a:effectLst/>
                        <a:latin typeface="Calibri" panose="020F0502020204030204" pitchFamily="34" charset="0"/>
                      </a:endParaRPr>
                    </a:p>
                  </a:txBody>
                  <a:tcPr marL="7895" marR="7895" marT="7895" marB="0" anchor="b"/>
                </a:tc>
                <a:tc>
                  <a:txBody>
                    <a:bodyPr/>
                    <a:lstStyle/>
                    <a:p>
                      <a:pPr algn="l" fontAlgn="b"/>
                      <a:r>
                        <a:rPr lang="en-GB" sz="1200" u="none" strike="noStrike">
                          <a:effectLst/>
                        </a:rPr>
                        <a:t>Clerk of Course    and Mentoring Programme</a:t>
                      </a:r>
                      <a:endParaRPr lang="en-GB" sz="1200" b="1" i="0" u="none" strike="noStrike">
                        <a:solidFill>
                          <a:srgbClr val="000000"/>
                        </a:solidFill>
                        <a:effectLst/>
                        <a:latin typeface="Calibri" panose="020F0502020204030204" pitchFamily="34" charset="0"/>
                      </a:endParaRPr>
                    </a:p>
                  </a:txBody>
                  <a:tcPr marL="7895" marR="7895" marT="7895" marB="0" anchor="b"/>
                </a:tc>
                <a:tc>
                  <a:txBody>
                    <a:bodyPr/>
                    <a:lstStyle/>
                    <a:p>
                      <a:pPr algn="l" fontAlgn="b"/>
                      <a:r>
                        <a:rPr lang="en-GB" sz="1200" u="none" strike="noStrike" dirty="0">
                          <a:effectLst/>
                        </a:rPr>
                        <a:t>I learnt a lot not only from doing the job, but also from being with Steve all day. I was shown some quick ways of working, </a:t>
                      </a:r>
                      <a:r>
                        <a:rPr lang="en-GB" sz="1200" u="none" strike="noStrike" dirty="0" err="1">
                          <a:effectLst/>
                        </a:rPr>
                        <a:t>eg</a:t>
                      </a:r>
                      <a:r>
                        <a:rPr lang="en-GB" sz="1200" u="none" strike="noStrike" dirty="0">
                          <a:effectLst/>
                        </a:rPr>
                        <a:t> setting up High Jump. I took the opportunity to ask about a lot of things, so it was a good learning opportunity. I also prepared to put out the prisms at the break points, but in the end the track staff did this. I think that today was good preparation for when I will be Technical Manager at the Surrey/Sussex Indoors.</a:t>
                      </a:r>
                      <a:endParaRPr lang="en-GB" sz="1200" b="0" i="0" u="none" strike="noStrike" dirty="0">
                        <a:solidFill>
                          <a:srgbClr val="000000"/>
                        </a:solidFill>
                        <a:effectLst/>
                        <a:latin typeface="Calibri" panose="020F0502020204030204" pitchFamily="34" charset="0"/>
                      </a:endParaRPr>
                    </a:p>
                  </a:txBody>
                  <a:tcPr marL="7895" marR="7895" marT="7895" marB="0" anchor="b"/>
                </a:tc>
                <a:extLst>
                  <a:ext uri="{0D108BD9-81ED-4DB2-BD59-A6C34878D82A}">
                    <a16:rowId xmlns:a16="http://schemas.microsoft.com/office/drawing/2014/main" val="613364021"/>
                  </a:ext>
                </a:extLst>
              </a:tr>
            </a:tbl>
          </a:graphicData>
        </a:graphic>
      </p:graphicFrame>
    </p:spTree>
    <p:extLst>
      <p:ext uri="{BB962C8B-B14F-4D97-AF65-F5344CB8AC3E}">
        <p14:creationId xmlns:p14="http://schemas.microsoft.com/office/powerpoint/2010/main" val="41813220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DA35D-1161-4D76-8F15-4E8649DB3C0F}"/>
              </a:ext>
            </a:extLst>
          </p:cNvPr>
          <p:cNvSpPr>
            <a:spLocks noGrp="1"/>
          </p:cNvSpPr>
          <p:nvPr>
            <p:ph type="title"/>
          </p:nvPr>
        </p:nvSpPr>
        <p:spPr/>
        <p:txBody>
          <a:bodyPr/>
          <a:lstStyle/>
          <a:p>
            <a:r>
              <a:rPr lang="en-GB" dirty="0"/>
              <a:t>Assessment</a:t>
            </a:r>
          </a:p>
        </p:txBody>
      </p:sp>
    </p:spTree>
    <p:extLst>
      <p:ext uri="{BB962C8B-B14F-4D97-AF65-F5344CB8AC3E}">
        <p14:creationId xmlns:p14="http://schemas.microsoft.com/office/powerpoint/2010/main" val="14771097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47505DB-F173-4AD5-B2E3-1FD4F8FA9BD0}"/>
              </a:ext>
            </a:extLst>
          </p:cNvPr>
          <p:cNvPicPr>
            <a:picLocks noChangeAspect="1"/>
          </p:cNvPicPr>
          <p:nvPr/>
        </p:nvPicPr>
        <p:blipFill>
          <a:blip r:embed="rId2"/>
          <a:stretch>
            <a:fillRect/>
          </a:stretch>
        </p:blipFill>
        <p:spPr>
          <a:xfrm>
            <a:off x="2164080" y="23530"/>
            <a:ext cx="7891007" cy="6834470"/>
          </a:xfrm>
          <a:prstGeom prst="rect">
            <a:avLst/>
          </a:prstGeom>
        </p:spPr>
      </p:pic>
    </p:spTree>
    <p:extLst>
      <p:ext uri="{BB962C8B-B14F-4D97-AF65-F5344CB8AC3E}">
        <p14:creationId xmlns:p14="http://schemas.microsoft.com/office/powerpoint/2010/main" val="1562844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2121775-7AF5-4D24-9B83-D9864FF7A527}"/>
              </a:ext>
            </a:extLst>
          </p:cNvPr>
          <p:cNvPicPr>
            <a:picLocks noChangeAspect="1"/>
          </p:cNvPicPr>
          <p:nvPr/>
        </p:nvPicPr>
        <p:blipFill>
          <a:blip r:embed="rId2"/>
          <a:stretch>
            <a:fillRect/>
          </a:stretch>
        </p:blipFill>
        <p:spPr>
          <a:xfrm>
            <a:off x="1150374" y="35322"/>
            <a:ext cx="9942726" cy="6822678"/>
          </a:xfrm>
          <a:prstGeom prst="rect">
            <a:avLst/>
          </a:prstGeom>
        </p:spPr>
      </p:pic>
      <p:sp>
        <p:nvSpPr>
          <p:cNvPr id="3" name="Oval 2">
            <a:extLst>
              <a:ext uri="{FF2B5EF4-FFF2-40B4-BE49-F238E27FC236}">
                <a16:creationId xmlns:a16="http://schemas.microsoft.com/office/drawing/2014/main" id="{2DC21609-779B-4646-A02E-9B8767BEA4AB}"/>
              </a:ext>
            </a:extLst>
          </p:cNvPr>
          <p:cNvSpPr/>
          <p:nvPr/>
        </p:nvSpPr>
        <p:spPr>
          <a:xfrm>
            <a:off x="5574890" y="2123768"/>
            <a:ext cx="943897" cy="235974"/>
          </a:xfrm>
          <a:prstGeom prst="ellipse">
            <a:avLst/>
          </a:prstGeom>
          <a:solidFill>
            <a:srgbClr val="FF0000">
              <a:alpha val="4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18BF93AF-1AB4-4A15-8FDB-117BD052EE62}"/>
              </a:ext>
            </a:extLst>
          </p:cNvPr>
          <p:cNvSpPr/>
          <p:nvPr/>
        </p:nvSpPr>
        <p:spPr>
          <a:xfrm>
            <a:off x="5084259" y="4380272"/>
            <a:ext cx="1434528" cy="235974"/>
          </a:xfrm>
          <a:prstGeom prst="ellipse">
            <a:avLst/>
          </a:prstGeom>
          <a:solidFill>
            <a:srgbClr val="FF0000">
              <a:alpha val="4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2C1AE483-F2C9-43F7-9E5C-59A76363DF48}"/>
              </a:ext>
            </a:extLst>
          </p:cNvPr>
          <p:cNvSpPr/>
          <p:nvPr/>
        </p:nvSpPr>
        <p:spPr>
          <a:xfrm>
            <a:off x="5255341" y="3193026"/>
            <a:ext cx="943897" cy="235974"/>
          </a:xfrm>
          <a:prstGeom prst="ellipse">
            <a:avLst/>
          </a:prstGeom>
          <a:solidFill>
            <a:srgbClr val="FF0000">
              <a:alpha val="4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003559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97986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8774FA0-EE91-4EF3-8F2D-7ED565A45DE2}"/>
              </a:ext>
            </a:extLst>
          </p:cNvPr>
          <p:cNvPicPr>
            <a:picLocks noChangeAspect="1"/>
          </p:cNvPicPr>
          <p:nvPr/>
        </p:nvPicPr>
        <p:blipFill>
          <a:blip r:embed="rId2"/>
          <a:stretch>
            <a:fillRect/>
          </a:stretch>
        </p:blipFill>
        <p:spPr>
          <a:xfrm>
            <a:off x="1037937" y="396240"/>
            <a:ext cx="10039873" cy="6019800"/>
          </a:xfrm>
          <a:prstGeom prst="rect">
            <a:avLst/>
          </a:prstGeom>
        </p:spPr>
      </p:pic>
    </p:spTree>
    <p:extLst>
      <p:ext uri="{BB962C8B-B14F-4D97-AF65-F5344CB8AC3E}">
        <p14:creationId xmlns:p14="http://schemas.microsoft.com/office/powerpoint/2010/main" val="15706909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70111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CC6DC6A-C483-4C2D-9E80-A3628E3EFCFF}"/>
              </a:ext>
            </a:extLst>
          </p:cNvPr>
          <p:cNvPicPr>
            <a:picLocks noChangeAspect="1"/>
          </p:cNvPicPr>
          <p:nvPr/>
        </p:nvPicPr>
        <p:blipFill>
          <a:blip r:embed="rId2"/>
          <a:stretch>
            <a:fillRect/>
          </a:stretch>
        </p:blipFill>
        <p:spPr>
          <a:xfrm>
            <a:off x="2255520" y="84066"/>
            <a:ext cx="7777479" cy="6773933"/>
          </a:xfrm>
          <a:prstGeom prst="rect">
            <a:avLst/>
          </a:prstGeom>
        </p:spPr>
      </p:pic>
    </p:spTree>
    <p:extLst>
      <p:ext uri="{BB962C8B-B14F-4D97-AF65-F5344CB8AC3E}">
        <p14:creationId xmlns:p14="http://schemas.microsoft.com/office/powerpoint/2010/main" val="41362090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37816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0DFF6FC-5B64-443C-9BF5-1E59CBEAA5FB}"/>
              </a:ext>
            </a:extLst>
          </p:cNvPr>
          <p:cNvPicPr>
            <a:picLocks noChangeAspect="1"/>
          </p:cNvPicPr>
          <p:nvPr/>
        </p:nvPicPr>
        <p:blipFill>
          <a:blip r:embed="rId2"/>
          <a:stretch>
            <a:fillRect/>
          </a:stretch>
        </p:blipFill>
        <p:spPr>
          <a:xfrm>
            <a:off x="433121" y="243840"/>
            <a:ext cx="7675512" cy="3329940"/>
          </a:xfrm>
          <a:prstGeom prst="rect">
            <a:avLst/>
          </a:prstGeom>
        </p:spPr>
      </p:pic>
      <p:sp>
        <p:nvSpPr>
          <p:cNvPr id="3" name="Rectangle 2">
            <a:extLst>
              <a:ext uri="{FF2B5EF4-FFF2-40B4-BE49-F238E27FC236}">
                <a16:creationId xmlns:a16="http://schemas.microsoft.com/office/drawing/2014/main" id="{DDBC822F-744B-4692-801D-13A47A1BF433}"/>
              </a:ext>
            </a:extLst>
          </p:cNvPr>
          <p:cNvSpPr/>
          <p:nvPr/>
        </p:nvSpPr>
        <p:spPr>
          <a:xfrm>
            <a:off x="5585863" y="6244828"/>
            <a:ext cx="5714193" cy="646331"/>
          </a:xfrm>
          <a:prstGeom prst="rect">
            <a:avLst/>
          </a:prstGeom>
        </p:spPr>
        <p:txBody>
          <a:bodyPr wrap="none">
            <a:spAutoFit/>
          </a:bodyPr>
          <a:lstStyle/>
          <a:p>
            <a:r>
              <a:rPr lang="en-GB" dirty="0">
                <a:hlinkClick r:id="rId3"/>
              </a:rPr>
              <a:t>https://sites.google.com/view/athletictm2/british-athletics</a:t>
            </a:r>
            <a:endParaRPr lang="en-GB" dirty="0"/>
          </a:p>
          <a:p>
            <a:endParaRPr lang="en-GB" dirty="0"/>
          </a:p>
        </p:txBody>
      </p:sp>
    </p:spTree>
    <p:extLst>
      <p:ext uri="{BB962C8B-B14F-4D97-AF65-F5344CB8AC3E}">
        <p14:creationId xmlns:p14="http://schemas.microsoft.com/office/powerpoint/2010/main" val="37917957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8DCAF0B-A625-4D0B-B69C-EE5182F23987}"/>
              </a:ext>
            </a:extLst>
          </p:cNvPr>
          <p:cNvPicPr>
            <a:picLocks noChangeAspect="1"/>
          </p:cNvPicPr>
          <p:nvPr/>
        </p:nvPicPr>
        <p:blipFill>
          <a:blip r:embed="rId2"/>
          <a:stretch>
            <a:fillRect/>
          </a:stretch>
        </p:blipFill>
        <p:spPr>
          <a:xfrm>
            <a:off x="657225" y="344763"/>
            <a:ext cx="4781550" cy="2828925"/>
          </a:xfrm>
          <a:prstGeom prst="rect">
            <a:avLst/>
          </a:prstGeom>
        </p:spPr>
      </p:pic>
      <p:pic>
        <p:nvPicPr>
          <p:cNvPr id="3" name="Picture 2">
            <a:extLst>
              <a:ext uri="{FF2B5EF4-FFF2-40B4-BE49-F238E27FC236}">
                <a16:creationId xmlns:a16="http://schemas.microsoft.com/office/drawing/2014/main" id="{C1453F39-06E1-4A55-B6D7-4B15DA88627B}"/>
              </a:ext>
            </a:extLst>
          </p:cNvPr>
          <p:cNvPicPr>
            <a:picLocks noChangeAspect="1"/>
          </p:cNvPicPr>
          <p:nvPr/>
        </p:nvPicPr>
        <p:blipFill>
          <a:blip r:embed="rId3"/>
          <a:stretch>
            <a:fillRect/>
          </a:stretch>
        </p:blipFill>
        <p:spPr>
          <a:xfrm>
            <a:off x="4673669" y="2169838"/>
            <a:ext cx="6861106" cy="4372408"/>
          </a:xfrm>
          <a:prstGeom prst="rect">
            <a:avLst/>
          </a:prstGeom>
        </p:spPr>
      </p:pic>
    </p:spTree>
    <p:extLst>
      <p:ext uri="{BB962C8B-B14F-4D97-AF65-F5344CB8AC3E}">
        <p14:creationId xmlns:p14="http://schemas.microsoft.com/office/powerpoint/2010/main" val="2366506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485D68-5693-4FBA-9A27-B14F49FFD1FC}"/>
              </a:ext>
            </a:extLst>
          </p:cNvPr>
          <p:cNvSpPr/>
          <p:nvPr/>
        </p:nvSpPr>
        <p:spPr>
          <a:xfrm>
            <a:off x="320040" y="1210660"/>
            <a:ext cx="11567160" cy="1200329"/>
          </a:xfrm>
          <a:prstGeom prst="rect">
            <a:avLst/>
          </a:prstGeom>
        </p:spPr>
        <p:txBody>
          <a:bodyPr wrap="square">
            <a:spAutoFit/>
          </a:bodyPr>
          <a:lstStyle/>
          <a:p>
            <a:r>
              <a:rPr lang="en-GB" dirty="0">
                <a:solidFill>
                  <a:srgbClr val="212121"/>
                </a:solidFill>
                <a:latin typeface="Lato"/>
              </a:rPr>
              <a:t>To go to Level 2:  </a:t>
            </a:r>
            <a:r>
              <a:rPr lang="en-GB" b="0" i="0" dirty="0">
                <a:solidFill>
                  <a:srgbClr val="212121"/>
                </a:solidFill>
                <a:effectLst/>
                <a:latin typeface="Lato"/>
              </a:rPr>
              <a:t>Have one positive report completed by an official in the same discipline who has been Level 3 or above for at least 2 years. </a:t>
            </a:r>
            <a:r>
              <a:rPr lang="en-GB" b="1" i="0" dirty="0">
                <a:solidFill>
                  <a:srgbClr val="212121"/>
                </a:solidFill>
                <a:effectLst/>
                <a:latin typeface="Lato"/>
              </a:rPr>
              <a:t>For field judges this must include working on a long throw and showing understanding of the long throws protocol. </a:t>
            </a:r>
            <a:r>
              <a:rPr lang="en-GB" b="0" i="0" dirty="0">
                <a:solidFill>
                  <a:srgbClr val="212121"/>
                </a:solidFill>
                <a:effectLst/>
                <a:latin typeface="Lato"/>
              </a:rPr>
              <a:t>Discipline specific report forms can be found on the UKA website or from just below. </a:t>
            </a:r>
            <a:endParaRPr lang="en-GB" dirty="0"/>
          </a:p>
        </p:txBody>
      </p:sp>
      <p:sp>
        <p:nvSpPr>
          <p:cNvPr id="3" name="Rectangle 2">
            <a:extLst>
              <a:ext uri="{FF2B5EF4-FFF2-40B4-BE49-F238E27FC236}">
                <a16:creationId xmlns:a16="http://schemas.microsoft.com/office/drawing/2014/main" id="{F2B40314-D57F-4AA9-8190-1F22E3B178B5}"/>
              </a:ext>
            </a:extLst>
          </p:cNvPr>
          <p:cNvSpPr/>
          <p:nvPr/>
        </p:nvSpPr>
        <p:spPr>
          <a:xfrm>
            <a:off x="312420" y="2690336"/>
            <a:ext cx="11567159" cy="1477328"/>
          </a:xfrm>
          <a:prstGeom prst="rect">
            <a:avLst/>
          </a:prstGeom>
        </p:spPr>
        <p:txBody>
          <a:bodyPr wrap="square">
            <a:spAutoFit/>
          </a:bodyPr>
          <a:lstStyle/>
          <a:p>
            <a:r>
              <a:rPr lang="en-GB" b="0" i="0" dirty="0">
                <a:solidFill>
                  <a:srgbClr val="212121"/>
                </a:solidFill>
                <a:effectLst/>
                <a:latin typeface="Lato"/>
              </a:rPr>
              <a:t> To go to Level 3: Obtain at least one positive report from a higher graded (Preferably Level 4 National) official when officiating at Regional level or above. There is a discipline specific Level 3 report form which can be found on the UKA website. </a:t>
            </a:r>
            <a:r>
              <a:rPr lang="en-GB" b="1" i="0" dirty="0">
                <a:solidFill>
                  <a:srgbClr val="212121"/>
                </a:solidFill>
                <a:effectLst/>
                <a:latin typeface="Lato"/>
              </a:rPr>
              <a:t>From April 1</a:t>
            </a:r>
            <a:r>
              <a:rPr lang="en-GB" b="1" i="0" baseline="30000" dirty="0">
                <a:solidFill>
                  <a:srgbClr val="212121"/>
                </a:solidFill>
                <a:effectLst/>
                <a:latin typeface="Lato"/>
              </a:rPr>
              <a:t>st</a:t>
            </a:r>
            <a:r>
              <a:rPr lang="en-GB" b="1" i="0" dirty="0">
                <a:solidFill>
                  <a:srgbClr val="212121"/>
                </a:solidFill>
                <a:effectLst/>
                <a:latin typeface="Lato"/>
              </a:rPr>
              <a:t> 2019 for field judges this report must show that the candidate has a clear understanding of the long throws protocol. </a:t>
            </a:r>
            <a:r>
              <a:rPr lang="en-GB" b="0" i="0" dirty="0">
                <a:solidFill>
                  <a:srgbClr val="212121"/>
                </a:solidFill>
                <a:effectLst/>
                <a:latin typeface="Lato"/>
              </a:rPr>
              <a:t>This is to be sent to the Tri Regional or National Officials Secretary (TRNG). The candidate should also keep a copy of all reports.</a:t>
            </a:r>
            <a:endParaRPr lang="en-GB" dirty="0"/>
          </a:p>
        </p:txBody>
      </p:sp>
      <p:sp>
        <p:nvSpPr>
          <p:cNvPr id="4" name="Rectangle 3">
            <a:extLst>
              <a:ext uri="{FF2B5EF4-FFF2-40B4-BE49-F238E27FC236}">
                <a16:creationId xmlns:a16="http://schemas.microsoft.com/office/drawing/2014/main" id="{6E23ABC9-F685-4E4E-A79E-369DF1AAFF0B}"/>
              </a:ext>
            </a:extLst>
          </p:cNvPr>
          <p:cNvSpPr/>
          <p:nvPr/>
        </p:nvSpPr>
        <p:spPr>
          <a:xfrm>
            <a:off x="320041" y="4711293"/>
            <a:ext cx="11567159" cy="1200329"/>
          </a:xfrm>
          <a:prstGeom prst="rect">
            <a:avLst/>
          </a:prstGeom>
        </p:spPr>
        <p:txBody>
          <a:bodyPr wrap="square">
            <a:spAutoFit/>
          </a:bodyPr>
          <a:lstStyle/>
          <a:p>
            <a:r>
              <a:rPr lang="en-GB" b="0" i="0" dirty="0">
                <a:solidFill>
                  <a:srgbClr val="212121"/>
                </a:solidFill>
                <a:effectLst/>
                <a:latin typeface="Lato"/>
              </a:rPr>
              <a:t> To go to Level 4: Obtain at least </a:t>
            </a:r>
            <a:r>
              <a:rPr lang="en-GB" dirty="0">
                <a:solidFill>
                  <a:srgbClr val="212121"/>
                </a:solidFill>
                <a:latin typeface="Lato"/>
              </a:rPr>
              <a:t>six</a:t>
            </a:r>
            <a:r>
              <a:rPr lang="en-GB" b="0" i="0" dirty="0">
                <a:solidFill>
                  <a:srgbClr val="212121"/>
                </a:solidFill>
                <a:effectLst/>
                <a:latin typeface="Lato"/>
              </a:rPr>
              <a:t> positive reports from active Level 4 National officials when officiating </a:t>
            </a:r>
            <a:r>
              <a:rPr lang="en-GB" dirty="0">
                <a:solidFill>
                  <a:srgbClr val="212121"/>
                </a:solidFill>
                <a:latin typeface="Lato"/>
              </a:rPr>
              <a:t>as</a:t>
            </a:r>
          </a:p>
          <a:p>
            <a:r>
              <a:rPr lang="en-GB" b="0" i="0" dirty="0">
                <a:solidFill>
                  <a:srgbClr val="212121"/>
                </a:solidFill>
                <a:effectLst/>
                <a:latin typeface="Lato"/>
              </a:rPr>
              <a:t>Team member x3; EDM operator; field referee (include duty sheet); AOA report. These </a:t>
            </a:r>
            <a:r>
              <a:rPr lang="en-GB" dirty="0">
                <a:solidFill>
                  <a:srgbClr val="212121"/>
                </a:solidFill>
                <a:latin typeface="Lato"/>
              </a:rPr>
              <a:t>should</a:t>
            </a:r>
            <a:r>
              <a:rPr lang="en-GB" b="0" i="0" dirty="0">
                <a:solidFill>
                  <a:srgbClr val="212121"/>
                </a:solidFill>
                <a:effectLst/>
                <a:latin typeface="Lato"/>
              </a:rPr>
              <a:t> be sent to the Tri Regional or National Officials Secretary (TRNG). The candidate should also keep a copy of all reports. You must submit all reports </a:t>
            </a:r>
            <a:r>
              <a:rPr lang="en-GB" dirty="0">
                <a:solidFill>
                  <a:srgbClr val="212121"/>
                </a:solidFill>
                <a:latin typeface="Lato"/>
              </a:rPr>
              <a:t>for your application.</a:t>
            </a:r>
            <a:endParaRPr lang="en-GB" dirty="0"/>
          </a:p>
        </p:txBody>
      </p:sp>
    </p:spTree>
    <p:extLst>
      <p:ext uri="{BB962C8B-B14F-4D97-AF65-F5344CB8AC3E}">
        <p14:creationId xmlns:p14="http://schemas.microsoft.com/office/powerpoint/2010/main" val="3793667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D5526D6-336B-46E9-97CA-F30973F19E71}"/>
              </a:ext>
            </a:extLst>
          </p:cNvPr>
          <p:cNvPicPr>
            <a:picLocks noChangeAspect="1"/>
          </p:cNvPicPr>
          <p:nvPr/>
        </p:nvPicPr>
        <p:blipFill>
          <a:blip r:embed="rId2"/>
          <a:stretch>
            <a:fillRect/>
          </a:stretch>
        </p:blipFill>
        <p:spPr>
          <a:xfrm>
            <a:off x="0" y="110490"/>
            <a:ext cx="6334638" cy="6747510"/>
          </a:xfrm>
          <a:prstGeom prst="rect">
            <a:avLst/>
          </a:prstGeom>
        </p:spPr>
      </p:pic>
      <p:sp>
        <p:nvSpPr>
          <p:cNvPr id="3" name="TextBox 2">
            <a:extLst>
              <a:ext uri="{FF2B5EF4-FFF2-40B4-BE49-F238E27FC236}">
                <a16:creationId xmlns:a16="http://schemas.microsoft.com/office/drawing/2014/main" id="{147FF8BE-B5CA-4EAF-8DA1-A4B8429FCF2B}"/>
              </a:ext>
            </a:extLst>
          </p:cNvPr>
          <p:cNvSpPr txBox="1"/>
          <p:nvPr/>
        </p:nvSpPr>
        <p:spPr>
          <a:xfrm>
            <a:off x="9951720" y="3134975"/>
            <a:ext cx="2103120" cy="923330"/>
          </a:xfrm>
          <a:prstGeom prst="rect">
            <a:avLst/>
          </a:prstGeom>
          <a:noFill/>
        </p:spPr>
        <p:txBody>
          <a:bodyPr wrap="square" rtlCol="0">
            <a:spAutoFit/>
          </a:bodyPr>
          <a:lstStyle/>
          <a:p>
            <a:r>
              <a:rPr lang="en-GB" dirty="0"/>
              <a:t>To </a:t>
            </a:r>
            <a:r>
              <a:rPr lang="en-GB" dirty="0" err="1"/>
              <a:t>goto</a:t>
            </a:r>
            <a:r>
              <a:rPr lang="en-GB" dirty="0"/>
              <a:t> Level 2</a:t>
            </a:r>
          </a:p>
          <a:p>
            <a:endParaRPr lang="en-GB" dirty="0"/>
          </a:p>
          <a:p>
            <a:r>
              <a:rPr lang="en-GB" dirty="0"/>
              <a:t>Team Member</a:t>
            </a:r>
          </a:p>
        </p:txBody>
      </p:sp>
    </p:spTree>
    <p:extLst>
      <p:ext uri="{BB962C8B-B14F-4D97-AF65-F5344CB8AC3E}">
        <p14:creationId xmlns:p14="http://schemas.microsoft.com/office/powerpoint/2010/main" val="3116728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EB48840-938D-4AE0-85C9-06CC246D76A5}"/>
              </a:ext>
            </a:extLst>
          </p:cNvPr>
          <p:cNvPicPr>
            <a:picLocks noChangeAspect="1"/>
          </p:cNvPicPr>
          <p:nvPr/>
        </p:nvPicPr>
        <p:blipFill>
          <a:blip r:embed="rId2"/>
          <a:stretch>
            <a:fillRect/>
          </a:stretch>
        </p:blipFill>
        <p:spPr>
          <a:xfrm>
            <a:off x="5715001" y="0"/>
            <a:ext cx="6629400" cy="6850814"/>
          </a:xfrm>
          <a:prstGeom prst="rect">
            <a:avLst/>
          </a:prstGeom>
        </p:spPr>
      </p:pic>
      <p:sp>
        <p:nvSpPr>
          <p:cNvPr id="3" name="TextBox 2">
            <a:extLst>
              <a:ext uri="{FF2B5EF4-FFF2-40B4-BE49-F238E27FC236}">
                <a16:creationId xmlns:a16="http://schemas.microsoft.com/office/drawing/2014/main" id="{54C8CA5A-15B1-471D-B508-CDFB2FB218B8}"/>
              </a:ext>
            </a:extLst>
          </p:cNvPr>
          <p:cNvSpPr txBox="1"/>
          <p:nvPr/>
        </p:nvSpPr>
        <p:spPr>
          <a:xfrm>
            <a:off x="670560" y="3145750"/>
            <a:ext cx="2103120" cy="923330"/>
          </a:xfrm>
          <a:prstGeom prst="rect">
            <a:avLst/>
          </a:prstGeom>
          <a:noFill/>
        </p:spPr>
        <p:txBody>
          <a:bodyPr wrap="square" rtlCol="0">
            <a:spAutoFit/>
          </a:bodyPr>
          <a:lstStyle/>
          <a:p>
            <a:r>
              <a:rPr lang="en-GB" dirty="0"/>
              <a:t>To </a:t>
            </a:r>
            <a:r>
              <a:rPr lang="en-GB" dirty="0" err="1"/>
              <a:t>goto</a:t>
            </a:r>
            <a:r>
              <a:rPr lang="en-GB" dirty="0"/>
              <a:t> Level 3</a:t>
            </a:r>
          </a:p>
          <a:p>
            <a:endParaRPr lang="en-GB" dirty="0"/>
          </a:p>
          <a:p>
            <a:r>
              <a:rPr lang="en-GB" dirty="0"/>
              <a:t>Team Member</a:t>
            </a:r>
          </a:p>
        </p:txBody>
      </p:sp>
    </p:spTree>
    <p:extLst>
      <p:ext uri="{BB962C8B-B14F-4D97-AF65-F5344CB8AC3E}">
        <p14:creationId xmlns:p14="http://schemas.microsoft.com/office/powerpoint/2010/main" val="975121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E611221-4539-43C3-B1ED-6AD92126F72C}"/>
              </a:ext>
            </a:extLst>
          </p:cNvPr>
          <p:cNvPicPr>
            <a:picLocks noChangeAspect="1"/>
          </p:cNvPicPr>
          <p:nvPr/>
        </p:nvPicPr>
        <p:blipFill>
          <a:blip r:embed="rId2"/>
          <a:stretch>
            <a:fillRect/>
          </a:stretch>
        </p:blipFill>
        <p:spPr>
          <a:xfrm>
            <a:off x="0" y="204787"/>
            <a:ext cx="7045930" cy="6516053"/>
          </a:xfrm>
          <a:prstGeom prst="rect">
            <a:avLst/>
          </a:prstGeom>
        </p:spPr>
      </p:pic>
      <p:pic>
        <p:nvPicPr>
          <p:cNvPr id="3" name="Picture 2">
            <a:extLst>
              <a:ext uri="{FF2B5EF4-FFF2-40B4-BE49-F238E27FC236}">
                <a16:creationId xmlns:a16="http://schemas.microsoft.com/office/drawing/2014/main" id="{6A4E5F89-885B-4272-9791-305349C71D0F}"/>
              </a:ext>
            </a:extLst>
          </p:cNvPr>
          <p:cNvPicPr>
            <a:picLocks noChangeAspect="1"/>
          </p:cNvPicPr>
          <p:nvPr/>
        </p:nvPicPr>
        <p:blipFill>
          <a:blip r:embed="rId3"/>
          <a:stretch>
            <a:fillRect/>
          </a:stretch>
        </p:blipFill>
        <p:spPr>
          <a:xfrm>
            <a:off x="4090387" y="2255520"/>
            <a:ext cx="8101613" cy="3952875"/>
          </a:xfrm>
          <a:prstGeom prst="rect">
            <a:avLst/>
          </a:prstGeom>
        </p:spPr>
      </p:pic>
      <p:sp>
        <p:nvSpPr>
          <p:cNvPr id="4" name="TextBox 3">
            <a:extLst>
              <a:ext uri="{FF2B5EF4-FFF2-40B4-BE49-F238E27FC236}">
                <a16:creationId xmlns:a16="http://schemas.microsoft.com/office/drawing/2014/main" id="{99773FE9-E245-4FD6-BF7D-AB5FFE937D0A}"/>
              </a:ext>
            </a:extLst>
          </p:cNvPr>
          <p:cNvSpPr txBox="1"/>
          <p:nvPr/>
        </p:nvSpPr>
        <p:spPr>
          <a:xfrm>
            <a:off x="8031480" y="649605"/>
            <a:ext cx="2103120" cy="1200329"/>
          </a:xfrm>
          <a:prstGeom prst="rect">
            <a:avLst/>
          </a:prstGeom>
          <a:noFill/>
        </p:spPr>
        <p:txBody>
          <a:bodyPr wrap="square" rtlCol="0">
            <a:spAutoFit/>
          </a:bodyPr>
          <a:lstStyle/>
          <a:p>
            <a:r>
              <a:rPr lang="en-GB" dirty="0"/>
              <a:t>To </a:t>
            </a:r>
            <a:r>
              <a:rPr lang="en-GB" dirty="0" err="1"/>
              <a:t>goto</a:t>
            </a:r>
            <a:r>
              <a:rPr lang="en-GB" dirty="0"/>
              <a:t> Level 4</a:t>
            </a:r>
          </a:p>
          <a:p>
            <a:endParaRPr lang="en-GB" dirty="0"/>
          </a:p>
          <a:p>
            <a:r>
              <a:rPr lang="en-GB" dirty="0"/>
              <a:t>Team Member</a:t>
            </a:r>
          </a:p>
          <a:p>
            <a:r>
              <a:rPr lang="en-GB" dirty="0"/>
              <a:t>(2= out of Area)</a:t>
            </a:r>
          </a:p>
        </p:txBody>
      </p:sp>
    </p:spTree>
    <p:extLst>
      <p:ext uri="{BB962C8B-B14F-4D97-AF65-F5344CB8AC3E}">
        <p14:creationId xmlns:p14="http://schemas.microsoft.com/office/powerpoint/2010/main" val="1348652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11E10BA-A517-47A0-909F-01AF1EADCEAF}"/>
              </a:ext>
            </a:extLst>
          </p:cNvPr>
          <p:cNvPicPr>
            <a:picLocks noChangeAspect="1"/>
          </p:cNvPicPr>
          <p:nvPr/>
        </p:nvPicPr>
        <p:blipFill>
          <a:blip r:embed="rId2"/>
          <a:stretch>
            <a:fillRect/>
          </a:stretch>
        </p:blipFill>
        <p:spPr>
          <a:xfrm>
            <a:off x="0" y="0"/>
            <a:ext cx="6225153" cy="6598920"/>
          </a:xfrm>
          <a:prstGeom prst="rect">
            <a:avLst/>
          </a:prstGeom>
        </p:spPr>
      </p:pic>
      <p:pic>
        <p:nvPicPr>
          <p:cNvPr id="3" name="Picture 2">
            <a:extLst>
              <a:ext uri="{FF2B5EF4-FFF2-40B4-BE49-F238E27FC236}">
                <a16:creationId xmlns:a16="http://schemas.microsoft.com/office/drawing/2014/main" id="{CA1E2273-410A-4083-A4C9-D8E6FC5EC3EC}"/>
              </a:ext>
            </a:extLst>
          </p:cNvPr>
          <p:cNvPicPr>
            <a:picLocks noChangeAspect="1"/>
          </p:cNvPicPr>
          <p:nvPr/>
        </p:nvPicPr>
        <p:blipFill>
          <a:blip r:embed="rId3"/>
          <a:stretch>
            <a:fillRect/>
          </a:stretch>
        </p:blipFill>
        <p:spPr>
          <a:xfrm>
            <a:off x="5564209" y="0"/>
            <a:ext cx="6627792" cy="5288280"/>
          </a:xfrm>
          <a:prstGeom prst="rect">
            <a:avLst/>
          </a:prstGeom>
        </p:spPr>
      </p:pic>
      <p:sp>
        <p:nvSpPr>
          <p:cNvPr id="4" name="TextBox 3">
            <a:extLst>
              <a:ext uri="{FF2B5EF4-FFF2-40B4-BE49-F238E27FC236}">
                <a16:creationId xmlns:a16="http://schemas.microsoft.com/office/drawing/2014/main" id="{F28FDEF9-D707-4054-935A-AFD2A2EF9272}"/>
              </a:ext>
            </a:extLst>
          </p:cNvPr>
          <p:cNvSpPr txBox="1"/>
          <p:nvPr/>
        </p:nvSpPr>
        <p:spPr>
          <a:xfrm>
            <a:off x="3337560" y="2505670"/>
            <a:ext cx="2103120" cy="923330"/>
          </a:xfrm>
          <a:prstGeom prst="rect">
            <a:avLst/>
          </a:prstGeom>
          <a:noFill/>
        </p:spPr>
        <p:txBody>
          <a:bodyPr wrap="square" rtlCol="0">
            <a:spAutoFit/>
          </a:bodyPr>
          <a:lstStyle/>
          <a:p>
            <a:r>
              <a:rPr lang="en-GB" dirty="0"/>
              <a:t>To </a:t>
            </a:r>
            <a:r>
              <a:rPr lang="en-GB" dirty="0" err="1"/>
              <a:t>goto</a:t>
            </a:r>
            <a:r>
              <a:rPr lang="en-GB" dirty="0"/>
              <a:t> Level 4</a:t>
            </a:r>
          </a:p>
          <a:p>
            <a:endParaRPr lang="en-GB" dirty="0"/>
          </a:p>
          <a:p>
            <a:r>
              <a:rPr lang="en-GB" dirty="0"/>
              <a:t>EDM</a:t>
            </a:r>
          </a:p>
        </p:txBody>
      </p:sp>
      <p:sp>
        <p:nvSpPr>
          <p:cNvPr id="5" name="TextBox 4">
            <a:extLst>
              <a:ext uri="{FF2B5EF4-FFF2-40B4-BE49-F238E27FC236}">
                <a16:creationId xmlns:a16="http://schemas.microsoft.com/office/drawing/2014/main" id="{32EE9B73-5CFF-4388-84ED-E72D2D992C13}"/>
              </a:ext>
            </a:extLst>
          </p:cNvPr>
          <p:cNvSpPr txBox="1"/>
          <p:nvPr/>
        </p:nvSpPr>
        <p:spPr>
          <a:xfrm>
            <a:off x="9311640" y="1720810"/>
            <a:ext cx="2103120" cy="923330"/>
          </a:xfrm>
          <a:prstGeom prst="rect">
            <a:avLst/>
          </a:prstGeom>
          <a:noFill/>
        </p:spPr>
        <p:txBody>
          <a:bodyPr wrap="square" rtlCol="0">
            <a:spAutoFit/>
          </a:bodyPr>
          <a:lstStyle/>
          <a:p>
            <a:r>
              <a:rPr lang="en-GB" dirty="0"/>
              <a:t>To </a:t>
            </a:r>
            <a:r>
              <a:rPr lang="en-GB" dirty="0" err="1"/>
              <a:t>goto</a:t>
            </a:r>
            <a:r>
              <a:rPr lang="en-GB" dirty="0"/>
              <a:t> Level 4</a:t>
            </a:r>
          </a:p>
          <a:p>
            <a:endParaRPr lang="en-GB" dirty="0"/>
          </a:p>
          <a:p>
            <a:r>
              <a:rPr lang="en-GB" dirty="0"/>
              <a:t>Clerk of Course</a:t>
            </a:r>
          </a:p>
        </p:txBody>
      </p:sp>
    </p:spTree>
    <p:extLst>
      <p:ext uri="{BB962C8B-B14F-4D97-AF65-F5344CB8AC3E}">
        <p14:creationId xmlns:p14="http://schemas.microsoft.com/office/powerpoint/2010/main" val="13035166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402438-AC4B-4C4F-98D2-91A4C1E19C93}"/>
              </a:ext>
            </a:extLst>
          </p:cNvPr>
          <p:cNvPicPr>
            <a:picLocks noChangeAspect="1"/>
          </p:cNvPicPr>
          <p:nvPr/>
        </p:nvPicPr>
        <p:blipFill>
          <a:blip r:embed="rId2"/>
          <a:stretch>
            <a:fillRect/>
          </a:stretch>
        </p:blipFill>
        <p:spPr>
          <a:xfrm>
            <a:off x="487680" y="30191"/>
            <a:ext cx="6950217" cy="6797617"/>
          </a:xfrm>
          <a:prstGeom prst="rect">
            <a:avLst/>
          </a:prstGeom>
        </p:spPr>
      </p:pic>
      <p:sp>
        <p:nvSpPr>
          <p:cNvPr id="3" name="TextBox 2">
            <a:extLst>
              <a:ext uri="{FF2B5EF4-FFF2-40B4-BE49-F238E27FC236}">
                <a16:creationId xmlns:a16="http://schemas.microsoft.com/office/drawing/2014/main" id="{69BE62CB-8FF6-47CD-ABC2-2AD1D53BC31F}"/>
              </a:ext>
            </a:extLst>
          </p:cNvPr>
          <p:cNvSpPr txBox="1"/>
          <p:nvPr/>
        </p:nvSpPr>
        <p:spPr>
          <a:xfrm>
            <a:off x="8991600" y="2103120"/>
            <a:ext cx="2103120" cy="923330"/>
          </a:xfrm>
          <a:prstGeom prst="rect">
            <a:avLst/>
          </a:prstGeom>
          <a:noFill/>
        </p:spPr>
        <p:txBody>
          <a:bodyPr wrap="square" rtlCol="0">
            <a:spAutoFit/>
          </a:bodyPr>
          <a:lstStyle/>
          <a:p>
            <a:r>
              <a:rPr lang="en-GB" dirty="0"/>
              <a:t>To </a:t>
            </a:r>
            <a:r>
              <a:rPr lang="en-GB" dirty="0" err="1"/>
              <a:t>goto</a:t>
            </a:r>
            <a:r>
              <a:rPr lang="en-GB" dirty="0"/>
              <a:t> Level 4</a:t>
            </a:r>
          </a:p>
          <a:p>
            <a:endParaRPr lang="en-GB" dirty="0"/>
          </a:p>
          <a:p>
            <a:r>
              <a:rPr lang="en-GB" dirty="0"/>
              <a:t>Chief (Field Referee)</a:t>
            </a:r>
          </a:p>
        </p:txBody>
      </p:sp>
    </p:spTree>
    <p:extLst>
      <p:ext uri="{BB962C8B-B14F-4D97-AF65-F5344CB8AC3E}">
        <p14:creationId xmlns:p14="http://schemas.microsoft.com/office/powerpoint/2010/main" val="3031277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B60D7-D25F-459D-99F8-0D50D89FB4D1}"/>
              </a:ext>
            </a:extLst>
          </p:cNvPr>
          <p:cNvSpPr>
            <a:spLocks noGrp="1"/>
          </p:cNvSpPr>
          <p:nvPr>
            <p:ph type="title"/>
          </p:nvPr>
        </p:nvSpPr>
        <p:spPr/>
        <p:txBody>
          <a:bodyPr/>
          <a:lstStyle/>
          <a:p>
            <a:r>
              <a:rPr lang="en-GB" dirty="0"/>
              <a:t>How to get a report!</a:t>
            </a:r>
          </a:p>
        </p:txBody>
      </p:sp>
      <p:sp>
        <p:nvSpPr>
          <p:cNvPr id="3" name="TextBox 2">
            <a:extLst>
              <a:ext uri="{FF2B5EF4-FFF2-40B4-BE49-F238E27FC236}">
                <a16:creationId xmlns:a16="http://schemas.microsoft.com/office/drawing/2014/main" id="{A3E2DD7D-E023-4DCA-BD85-78F41AEA6C11}"/>
              </a:ext>
            </a:extLst>
          </p:cNvPr>
          <p:cNvSpPr txBox="1"/>
          <p:nvPr/>
        </p:nvSpPr>
        <p:spPr>
          <a:xfrm>
            <a:off x="861391" y="2252870"/>
            <a:ext cx="10336696" cy="3970318"/>
          </a:xfrm>
          <a:prstGeom prst="rect">
            <a:avLst/>
          </a:prstGeom>
          <a:noFill/>
        </p:spPr>
        <p:txBody>
          <a:bodyPr wrap="square" rtlCol="0">
            <a:spAutoFit/>
          </a:bodyPr>
          <a:lstStyle/>
          <a:p>
            <a:r>
              <a:rPr lang="en-GB" dirty="0"/>
              <a:t>As much advanced notice as possible</a:t>
            </a:r>
          </a:p>
          <a:p>
            <a:endParaRPr lang="en-GB" dirty="0"/>
          </a:p>
          <a:p>
            <a:r>
              <a:rPr lang="en-GB" dirty="0"/>
              <a:t>Contact competition provider as request</a:t>
            </a:r>
          </a:p>
          <a:p>
            <a:endParaRPr lang="en-GB" dirty="0"/>
          </a:p>
          <a:p>
            <a:r>
              <a:rPr lang="en-GB" dirty="0"/>
              <a:t>Ask ELSE group</a:t>
            </a:r>
          </a:p>
          <a:p>
            <a:endParaRPr lang="en-GB" dirty="0"/>
          </a:p>
          <a:p>
            <a:r>
              <a:rPr lang="en-GB" dirty="0"/>
              <a:t>Contact field referee and ask</a:t>
            </a:r>
          </a:p>
          <a:p>
            <a:endParaRPr lang="en-GB" dirty="0"/>
          </a:p>
          <a:p>
            <a:endParaRPr lang="en-GB" dirty="0"/>
          </a:p>
          <a:p>
            <a:endParaRPr lang="en-GB" dirty="0"/>
          </a:p>
          <a:p>
            <a:r>
              <a:rPr lang="en-GB" dirty="0"/>
              <a:t>If travelling with a club ask host club in advance</a:t>
            </a:r>
          </a:p>
          <a:p>
            <a:endParaRPr lang="en-GB" dirty="0"/>
          </a:p>
          <a:p>
            <a:endParaRPr lang="en-GB" dirty="0"/>
          </a:p>
          <a:p>
            <a:r>
              <a:rPr lang="en-GB" dirty="0"/>
              <a:t>Try not to line up friends to report on you, leave others to decide</a:t>
            </a:r>
          </a:p>
        </p:txBody>
      </p:sp>
    </p:spTree>
    <p:extLst>
      <p:ext uri="{BB962C8B-B14F-4D97-AF65-F5344CB8AC3E}">
        <p14:creationId xmlns:p14="http://schemas.microsoft.com/office/powerpoint/2010/main" val="32893763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TotalTime>
  <Words>1836</Words>
  <Application>Microsoft Office PowerPoint</Application>
  <PresentationFormat>Widescreen</PresentationFormat>
  <Paragraphs>177</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Calibri Light</vt:lpstr>
      <vt:lpstr>Lato</vt:lpstr>
      <vt:lpstr>Office Theme</vt:lpstr>
      <vt:lpstr>Reporting your way upwards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to get a report!</vt:lpstr>
      <vt:lpstr>Duties for a report</vt:lpstr>
      <vt:lpstr>Reporting during the day</vt:lpstr>
      <vt:lpstr>The written report</vt:lpstr>
      <vt:lpstr>PowerPoint Presentation</vt:lpstr>
      <vt:lpstr>PowerPoint Presentation</vt:lpstr>
      <vt:lpstr>PowerPoint Presentation</vt:lpstr>
      <vt:lpstr>PowerPoint Presentation</vt:lpstr>
      <vt:lpstr>PowerPoint Presentation</vt:lpstr>
      <vt:lpstr>Assessment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Reporting your way upwards</dc:title>
  <dc:creator>steve marshall</dc:creator>
  <cp:lastModifiedBy>steve marshall</cp:lastModifiedBy>
  <cp:revision>18</cp:revision>
  <dcterms:created xsi:type="dcterms:W3CDTF">2019-08-12T14:08:37Z</dcterms:created>
  <dcterms:modified xsi:type="dcterms:W3CDTF">2019-11-19T10:53:15Z</dcterms:modified>
</cp:coreProperties>
</file>