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65" r:id="rId3"/>
    <p:sldId id="258" r:id="rId4"/>
    <p:sldId id="262" r:id="rId5"/>
    <p:sldId id="264" r:id="rId6"/>
    <p:sldId id="281" r:id="rId7"/>
    <p:sldId id="279" r:id="rId8"/>
    <p:sldId id="260" r:id="rId9"/>
    <p:sldId id="277" r:id="rId10"/>
    <p:sldId id="266" r:id="rId11"/>
    <p:sldId id="278" r:id="rId12"/>
    <p:sldId id="267" r:id="rId13"/>
    <p:sldId id="276" r:id="rId14"/>
    <p:sldId id="269" r:id="rId15"/>
    <p:sldId id="280" r:id="rId16"/>
    <p:sldId id="272" r:id="rId17"/>
    <p:sldId id="271" r:id="rId18"/>
    <p:sldId id="273" r:id="rId19"/>
    <p:sldId id="274" r:id="rId20"/>
    <p:sldId id="275" r:id="rId21"/>
    <p:sldId id="261" r:id="rId22"/>
    <p:sldId id="259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07D99D-665A-4B15-8B47-09F1F9D719C4}" v="70" dt="2019-11-17T19:11:23.6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>
        <p:scale>
          <a:sx n="60" d="100"/>
          <a:sy n="60" d="100"/>
        </p:scale>
        <p:origin x="432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Delgado" userId="ca9ad93e37499aa1" providerId="LiveId" clId="{CD07D99D-665A-4B15-8B47-09F1F9D719C4}"/>
    <pc:docChg chg="undo custSel addSld delSld modSld sldOrd modMainMaster">
      <pc:chgData name="Mark Delgado" userId="ca9ad93e37499aa1" providerId="LiveId" clId="{CD07D99D-665A-4B15-8B47-09F1F9D719C4}" dt="2019-11-17T19:11:23.696" v="1559"/>
      <pc:docMkLst>
        <pc:docMk/>
      </pc:docMkLst>
      <pc:sldChg chg="addSp delSp modSp">
        <pc:chgData name="Mark Delgado" userId="ca9ad93e37499aa1" providerId="LiveId" clId="{CD07D99D-665A-4B15-8B47-09F1F9D719C4}" dt="2019-11-17T13:19:14.186" v="41" actId="1076"/>
        <pc:sldMkLst>
          <pc:docMk/>
          <pc:sldMk cId="2850534979" sldId="258"/>
        </pc:sldMkLst>
        <pc:spChg chg="mod">
          <ac:chgData name="Mark Delgado" userId="ca9ad93e37499aa1" providerId="LiveId" clId="{CD07D99D-665A-4B15-8B47-09F1F9D719C4}" dt="2019-11-17T13:19:08.086" v="40" actId="1076"/>
          <ac:spMkLst>
            <pc:docMk/>
            <pc:sldMk cId="2850534979" sldId="258"/>
            <ac:spMk id="11" creationId="{3FFB8654-7BE1-4EFF-91EA-A46ACC63F703}"/>
          </ac:spMkLst>
        </pc:spChg>
        <pc:spChg chg="del">
          <ac:chgData name="Mark Delgado" userId="ca9ad93e37499aa1" providerId="LiveId" clId="{CD07D99D-665A-4B15-8B47-09F1F9D719C4}" dt="2019-11-17T13:15:53.046" v="12" actId="478"/>
          <ac:spMkLst>
            <pc:docMk/>
            <pc:sldMk cId="2850534979" sldId="258"/>
            <ac:spMk id="12" creationId="{22CD8EEC-A6CB-429A-9A5D-CBE527CB82D5}"/>
          </ac:spMkLst>
        </pc:spChg>
        <pc:spChg chg="del">
          <ac:chgData name="Mark Delgado" userId="ca9ad93e37499aa1" providerId="LiveId" clId="{CD07D99D-665A-4B15-8B47-09F1F9D719C4}" dt="2019-11-17T13:15:53.046" v="12" actId="478"/>
          <ac:spMkLst>
            <pc:docMk/>
            <pc:sldMk cId="2850534979" sldId="258"/>
            <ac:spMk id="13" creationId="{DAFEF0B6-94F5-4946-BEDD-C623555A3236}"/>
          </ac:spMkLst>
        </pc:spChg>
        <pc:picChg chg="mod">
          <ac:chgData name="Mark Delgado" userId="ca9ad93e37499aa1" providerId="LiveId" clId="{CD07D99D-665A-4B15-8B47-09F1F9D719C4}" dt="2019-11-17T13:19:14.186" v="41" actId="1076"/>
          <ac:picMkLst>
            <pc:docMk/>
            <pc:sldMk cId="2850534979" sldId="258"/>
            <ac:picMk id="17" creationId="{FAAD6F82-DCAE-4389-92D4-D1124428D042}"/>
          </ac:picMkLst>
        </pc:picChg>
        <pc:picChg chg="del mod">
          <ac:chgData name="Mark Delgado" userId="ca9ad93e37499aa1" providerId="LiveId" clId="{CD07D99D-665A-4B15-8B47-09F1F9D719C4}" dt="2019-11-17T13:17:48.936" v="26" actId="478"/>
          <ac:picMkLst>
            <pc:docMk/>
            <pc:sldMk cId="2850534979" sldId="258"/>
            <ac:picMk id="20" creationId="{40D7D2DE-7DB9-40E5-BD2B-0BBEFA6E8B41}"/>
          </ac:picMkLst>
        </pc:picChg>
        <pc:picChg chg="add del mod">
          <ac:chgData name="Mark Delgado" userId="ca9ad93e37499aa1" providerId="LiveId" clId="{CD07D99D-665A-4B15-8B47-09F1F9D719C4}" dt="2019-11-17T13:16:01.606" v="13" actId="478"/>
          <ac:picMkLst>
            <pc:docMk/>
            <pc:sldMk cId="2850534979" sldId="258"/>
            <ac:picMk id="22" creationId="{EC17D446-D11A-4E55-86D0-0A393A15FBE5}"/>
          </ac:picMkLst>
        </pc:picChg>
        <pc:picChg chg="add mod">
          <ac:chgData name="Mark Delgado" userId="ca9ad93e37499aa1" providerId="LiveId" clId="{CD07D99D-665A-4B15-8B47-09F1F9D719C4}" dt="2019-11-17T13:19:01.041" v="39" actId="14100"/>
          <ac:picMkLst>
            <pc:docMk/>
            <pc:sldMk cId="2850534979" sldId="258"/>
            <ac:picMk id="24" creationId="{E132F5B5-7BB9-43C5-A495-B7C110783381}"/>
          </ac:picMkLst>
        </pc:picChg>
        <pc:picChg chg="add mod">
          <ac:chgData name="Mark Delgado" userId="ca9ad93e37499aa1" providerId="LiveId" clId="{CD07D99D-665A-4B15-8B47-09F1F9D719C4}" dt="2019-11-17T13:18:56.026" v="38" actId="14100"/>
          <ac:picMkLst>
            <pc:docMk/>
            <pc:sldMk cId="2850534979" sldId="258"/>
            <ac:picMk id="26" creationId="{50609389-3B9F-4CA8-AE80-C67FDA87995A}"/>
          </ac:picMkLst>
        </pc:picChg>
        <pc:picChg chg="add mod">
          <ac:chgData name="Mark Delgado" userId="ca9ad93e37499aa1" providerId="LiveId" clId="{CD07D99D-665A-4B15-8B47-09F1F9D719C4}" dt="2019-11-17T13:18:53.026" v="37" actId="14100"/>
          <ac:picMkLst>
            <pc:docMk/>
            <pc:sldMk cId="2850534979" sldId="258"/>
            <ac:picMk id="28" creationId="{8D5E6658-04EE-4DF5-9C37-7B077230B9E8}"/>
          </ac:picMkLst>
        </pc:picChg>
      </pc:sldChg>
      <pc:sldChg chg="modSp">
        <pc:chgData name="Mark Delgado" userId="ca9ad93e37499aa1" providerId="LiveId" clId="{CD07D99D-665A-4B15-8B47-09F1F9D719C4}" dt="2019-11-17T14:59:08.045" v="171" actId="20577"/>
        <pc:sldMkLst>
          <pc:docMk/>
          <pc:sldMk cId="1553390947" sldId="259"/>
        </pc:sldMkLst>
        <pc:spChg chg="mod">
          <ac:chgData name="Mark Delgado" userId="ca9ad93e37499aa1" providerId="LiveId" clId="{CD07D99D-665A-4B15-8B47-09F1F9D719C4}" dt="2019-11-17T14:59:08.045" v="171" actId="20577"/>
          <ac:spMkLst>
            <pc:docMk/>
            <pc:sldMk cId="1553390947" sldId="259"/>
            <ac:spMk id="8" creationId="{F70F8F32-76B5-4758-BFD4-CE4074AA550A}"/>
          </ac:spMkLst>
        </pc:spChg>
      </pc:sldChg>
      <pc:sldChg chg="addSp delSp modSp">
        <pc:chgData name="Mark Delgado" userId="ca9ad93e37499aa1" providerId="LiveId" clId="{CD07D99D-665A-4B15-8B47-09F1F9D719C4}" dt="2019-11-17T15:14:02.219" v="378" actId="1076"/>
        <pc:sldMkLst>
          <pc:docMk/>
          <pc:sldMk cId="702207482" sldId="260"/>
        </pc:sldMkLst>
        <pc:spChg chg="mod">
          <ac:chgData name="Mark Delgado" userId="ca9ad93e37499aa1" providerId="LiveId" clId="{CD07D99D-665A-4B15-8B47-09F1F9D719C4}" dt="2019-11-17T13:20:59.696" v="100" actId="20577"/>
          <ac:spMkLst>
            <pc:docMk/>
            <pc:sldMk cId="702207482" sldId="260"/>
            <ac:spMk id="4" creationId="{3E367BB7-91BC-47F1-A6BF-059E3A07C257}"/>
          </ac:spMkLst>
        </pc:spChg>
        <pc:spChg chg="del mod">
          <ac:chgData name="Mark Delgado" userId="ca9ad93e37499aa1" providerId="LiveId" clId="{CD07D99D-665A-4B15-8B47-09F1F9D719C4}" dt="2019-11-17T15:10:22.034" v="338" actId="478"/>
          <ac:spMkLst>
            <pc:docMk/>
            <pc:sldMk cId="702207482" sldId="260"/>
            <ac:spMk id="8" creationId="{F70F8F32-76B5-4758-BFD4-CE4074AA550A}"/>
          </ac:spMkLst>
        </pc:spChg>
        <pc:spChg chg="add mod">
          <ac:chgData name="Mark Delgado" userId="ca9ad93e37499aa1" providerId="LiveId" clId="{CD07D99D-665A-4B15-8B47-09F1F9D719C4}" dt="2019-11-17T15:12:36.949" v="361" actId="20577"/>
          <ac:spMkLst>
            <pc:docMk/>
            <pc:sldMk cId="702207482" sldId="260"/>
            <ac:spMk id="11" creationId="{FCBE8F4E-8283-4D05-B5A8-364A49D2A4E1}"/>
          </ac:spMkLst>
        </pc:spChg>
        <pc:spChg chg="add mod">
          <ac:chgData name="Mark Delgado" userId="ca9ad93e37499aa1" providerId="LiveId" clId="{CD07D99D-665A-4B15-8B47-09F1F9D719C4}" dt="2019-11-17T15:13:43.819" v="375" actId="1076"/>
          <ac:spMkLst>
            <pc:docMk/>
            <pc:sldMk cId="702207482" sldId="260"/>
            <ac:spMk id="12" creationId="{BFD4C638-853A-46F9-88B4-BEA3E1ED96D3}"/>
          </ac:spMkLst>
        </pc:spChg>
        <pc:spChg chg="add mod">
          <ac:chgData name="Mark Delgado" userId="ca9ad93e37499aa1" providerId="LiveId" clId="{CD07D99D-665A-4B15-8B47-09F1F9D719C4}" dt="2019-11-17T15:13:05.979" v="374" actId="20577"/>
          <ac:spMkLst>
            <pc:docMk/>
            <pc:sldMk cId="702207482" sldId="260"/>
            <ac:spMk id="13" creationId="{9FE5E508-E42A-4205-8359-9EC2C18113F8}"/>
          </ac:spMkLst>
        </pc:spChg>
        <pc:picChg chg="add del mod">
          <ac:chgData name="Mark Delgado" userId="ca9ad93e37499aa1" providerId="LiveId" clId="{CD07D99D-665A-4B15-8B47-09F1F9D719C4}" dt="2019-11-17T15:10:18.959" v="337" actId="478"/>
          <ac:picMkLst>
            <pc:docMk/>
            <pc:sldMk cId="702207482" sldId="260"/>
            <ac:picMk id="5" creationId="{97B2D2AF-D89A-4AAA-A1EA-B7979C6EC51A}"/>
          </ac:picMkLst>
        </pc:picChg>
        <pc:picChg chg="add mod">
          <ac:chgData name="Mark Delgado" userId="ca9ad93e37499aa1" providerId="LiveId" clId="{CD07D99D-665A-4B15-8B47-09F1F9D719C4}" dt="2019-11-17T15:14:02.219" v="378" actId="1076"/>
          <ac:picMkLst>
            <pc:docMk/>
            <pc:sldMk cId="702207482" sldId="260"/>
            <ac:picMk id="7" creationId="{D1C1CCB4-284C-48AC-A10D-E6667A4AA289}"/>
          </ac:picMkLst>
        </pc:picChg>
        <pc:picChg chg="add mod">
          <ac:chgData name="Mark Delgado" userId="ca9ad93e37499aa1" providerId="LiveId" clId="{CD07D99D-665A-4B15-8B47-09F1F9D719C4}" dt="2019-11-17T15:13:51.729" v="377" actId="1076"/>
          <ac:picMkLst>
            <pc:docMk/>
            <pc:sldMk cId="702207482" sldId="260"/>
            <ac:picMk id="9" creationId="{BC73D6D5-DE44-49B5-9A6B-5A53C8C62CA4}"/>
          </ac:picMkLst>
        </pc:picChg>
        <pc:picChg chg="add mod">
          <ac:chgData name="Mark Delgado" userId="ca9ad93e37499aa1" providerId="LiveId" clId="{CD07D99D-665A-4B15-8B47-09F1F9D719C4}" dt="2019-11-17T15:13:48.389" v="376" actId="1076"/>
          <ac:picMkLst>
            <pc:docMk/>
            <pc:sldMk cId="702207482" sldId="260"/>
            <ac:picMk id="10" creationId="{3FF2B1AB-59FA-4646-886D-29B14151E2B3}"/>
          </ac:picMkLst>
        </pc:picChg>
        <pc:picChg chg="add del mod">
          <ac:chgData name="Mark Delgado" userId="ca9ad93e37499aa1" providerId="LiveId" clId="{CD07D99D-665A-4B15-8B47-09F1F9D719C4}" dt="2019-11-17T15:10:18.959" v="337" actId="478"/>
          <ac:picMkLst>
            <pc:docMk/>
            <pc:sldMk cId="702207482" sldId="260"/>
            <ac:picMk id="1026" creationId="{54D5A7E3-CC21-44D6-8211-506CC00C712B}"/>
          </ac:picMkLst>
        </pc:picChg>
      </pc:sldChg>
      <pc:sldChg chg="addSp delSp modSp add">
        <pc:chgData name="Mark Delgado" userId="ca9ad93e37499aa1" providerId="LiveId" clId="{CD07D99D-665A-4B15-8B47-09F1F9D719C4}" dt="2019-11-17T13:33:57.648" v="121" actId="1076"/>
        <pc:sldMkLst>
          <pc:docMk/>
          <pc:sldMk cId="563259346" sldId="262"/>
        </pc:sldMkLst>
        <pc:spChg chg="del mod">
          <ac:chgData name="Mark Delgado" userId="ca9ad93e37499aa1" providerId="LiveId" clId="{CD07D99D-665A-4B15-8B47-09F1F9D719C4}" dt="2019-11-17T13:19:32.036" v="46" actId="478"/>
          <ac:spMkLst>
            <pc:docMk/>
            <pc:sldMk cId="563259346" sldId="262"/>
            <ac:spMk id="11" creationId="{3FFB8654-7BE1-4EFF-91EA-A46ACC63F703}"/>
          </ac:spMkLst>
        </pc:spChg>
        <pc:spChg chg="mod">
          <ac:chgData name="Mark Delgado" userId="ca9ad93e37499aa1" providerId="LiveId" clId="{CD07D99D-665A-4B15-8B47-09F1F9D719C4}" dt="2019-11-17T13:32:57.322" v="105" actId="14100"/>
          <ac:spMkLst>
            <pc:docMk/>
            <pc:sldMk cId="563259346" sldId="262"/>
            <ac:spMk id="12" creationId="{22CD8EEC-A6CB-429A-9A5D-CBE527CB82D5}"/>
          </ac:spMkLst>
        </pc:spChg>
        <pc:spChg chg="del">
          <ac:chgData name="Mark Delgado" userId="ca9ad93e37499aa1" providerId="LiveId" clId="{CD07D99D-665A-4B15-8B47-09F1F9D719C4}" dt="2019-11-17T13:32:50.252" v="103" actId="478"/>
          <ac:spMkLst>
            <pc:docMk/>
            <pc:sldMk cId="563259346" sldId="262"/>
            <ac:spMk id="13" creationId="{DAFEF0B6-94F5-4946-BEDD-C623555A3236}"/>
          </ac:spMkLst>
        </pc:spChg>
        <pc:picChg chg="add mod">
          <ac:chgData name="Mark Delgado" userId="ca9ad93e37499aa1" providerId="LiveId" clId="{CD07D99D-665A-4B15-8B47-09F1F9D719C4}" dt="2019-11-17T13:33:57.648" v="121" actId="1076"/>
          <ac:picMkLst>
            <pc:docMk/>
            <pc:sldMk cId="563259346" sldId="262"/>
            <ac:picMk id="3" creationId="{A91525BB-A07F-4122-A60D-EFDCE70662E4}"/>
          </ac:picMkLst>
        </pc:picChg>
        <pc:picChg chg="add mod">
          <ac:chgData name="Mark Delgado" userId="ca9ad93e37499aa1" providerId="LiveId" clId="{CD07D99D-665A-4B15-8B47-09F1F9D719C4}" dt="2019-11-17T13:33:53.404" v="119" actId="1076"/>
          <ac:picMkLst>
            <pc:docMk/>
            <pc:sldMk cId="563259346" sldId="262"/>
            <ac:picMk id="7" creationId="{4815FAED-5A4F-4B62-8D92-2BD200056406}"/>
          </ac:picMkLst>
        </pc:picChg>
        <pc:picChg chg="del">
          <ac:chgData name="Mark Delgado" userId="ca9ad93e37499aa1" providerId="LiveId" clId="{CD07D99D-665A-4B15-8B47-09F1F9D719C4}" dt="2019-11-17T13:19:27.796" v="44" actId="478"/>
          <ac:picMkLst>
            <pc:docMk/>
            <pc:sldMk cId="563259346" sldId="262"/>
            <ac:picMk id="17" creationId="{FAAD6F82-DCAE-4389-92D4-D1124428D042}"/>
          </ac:picMkLst>
        </pc:picChg>
        <pc:picChg chg="del">
          <ac:chgData name="Mark Delgado" userId="ca9ad93e37499aa1" providerId="LiveId" clId="{CD07D99D-665A-4B15-8B47-09F1F9D719C4}" dt="2019-11-17T13:19:27.106" v="43" actId="478"/>
          <ac:picMkLst>
            <pc:docMk/>
            <pc:sldMk cId="563259346" sldId="262"/>
            <ac:picMk id="20" creationId="{40D7D2DE-7DB9-40E5-BD2B-0BBEFA6E8B41}"/>
          </ac:picMkLst>
        </pc:picChg>
        <pc:picChg chg="del">
          <ac:chgData name="Mark Delgado" userId="ca9ad93e37499aa1" providerId="LiveId" clId="{CD07D99D-665A-4B15-8B47-09F1F9D719C4}" dt="2019-11-17T13:32:48.083" v="102" actId="478"/>
          <ac:picMkLst>
            <pc:docMk/>
            <pc:sldMk cId="563259346" sldId="262"/>
            <ac:picMk id="22" creationId="{EC17D446-D11A-4E55-86D0-0A393A15FBE5}"/>
          </ac:picMkLst>
        </pc:picChg>
        <pc:picChg chg="del">
          <ac:chgData name="Mark Delgado" userId="ca9ad93e37499aa1" providerId="LiveId" clId="{CD07D99D-665A-4B15-8B47-09F1F9D719C4}" dt="2019-11-17T13:19:28.711" v="45" actId="478"/>
          <ac:picMkLst>
            <pc:docMk/>
            <pc:sldMk cId="563259346" sldId="262"/>
            <ac:picMk id="24" creationId="{E132F5B5-7BB9-43C5-A495-B7C110783381}"/>
          </ac:picMkLst>
        </pc:picChg>
      </pc:sldChg>
      <pc:sldChg chg="modSp add del">
        <pc:chgData name="Mark Delgado" userId="ca9ad93e37499aa1" providerId="LiveId" clId="{CD07D99D-665A-4B15-8B47-09F1F9D719C4}" dt="2019-11-17T17:37:21.270" v="586" actId="2696"/>
        <pc:sldMkLst>
          <pc:docMk/>
          <pc:sldMk cId="3489572479" sldId="263"/>
        </pc:sldMkLst>
        <pc:spChg chg="mod">
          <ac:chgData name="Mark Delgado" userId="ca9ad93e37499aa1" providerId="LiveId" clId="{CD07D99D-665A-4B15-8B47-09F1F9D719C4}" dt="2019-11-17T17:37:13.371" v="585" actId="20577"/>
          <ac:spMkLst>
            <pc:docMk/>
            <pc:sldMk cId="3489572479" sldId="263"/>
            <ac:spMk id="4" creationId="{3E367BB7-91BC-47F1-A6BF-059E3A07C257}"/>
          </ac:spMkLst>
        </pc:spChg>
      </pc:sldChg>
      <pc:sldChg chg="addSp delSp modSp add">
        <pc:chgData name="Mark Delgado" userId="ca9ad93e37499aa1" providerId="LiveId" clId="{CD07D99D-665A-4B15-8B47-09F1F9D719C4}" dt="2019-11-17T14:05:31.665" v="132" actId="1076"/>
        <pc:sldMkLst>
          <pc:docMk/>
          <pc:sldMk cId="2460499505" sldId="264"/>
        </pc:sldMkLst>
        <pc:spChg chg="del">
          <ac:chgData name="Mark Delgado" userId="ca9ad93e37499aa1" providerId="LiveId" clId="{CD07D99D-665A-4B15-8B47-09F1F9D719C4}" dt="2019-11-17T13:34:14.490" v="122" actId="478"/>
          <ac:spMkLst>
            <pc:docMk/>
            <pc:sldMk cId="2460499505" sldId="264"/>
            <ac:spMk id="12" creationId="{22CD8EEC-A6CB-429A-9A5D-CBE527CB82D5}"/>
          </ac:spMkLst>
        </pc:spChg>
        <pc:spChg chg="mod">
          <ac:chgData name="Mark Delgado" userId="ca9ad93e37499aa1" providerId="LiveId" clId="{CD07D99D-665A-4B15-8B47-09F1F9D719C4}" dt="2019-11-17T13:34:24.510" v="126" actId="1076"/>
          <ac:spMkLst>
            <pc:docMk/>
            <pc:sldMk cId="2460499505" sldId="264"/>
            <ac:spMk id="13" creationId="{DAFEF0B6-94F5-4946-BEDD-C623555A3236}"/>
          </ac:spMkLst>
        </pc:spChg>
        <pc:picChg chg="add mod">
          <ac:chgData name="Mark Delgado" userId="ca9ad93e37499aa1" providerId="LiveId" clId="{CD07D99D-665A-4B15-8B47-09F1F9D719C4}" dt="2019-11-17T14:05:31.665" v="132" actId="1076"/>
          <ac:picMkLst>
            <pc:docMk/>
            <pc:sldMk cId="2460499505" sldId="264"/>
            <ac:picMk id="3" creationId="{A1C05331-77FD-412A-93BE-664405EC129D}"/>
          </ac:picMkLst>
        </pc:picChg>
        <pc:picChg chg="del mod">
          <ac:chgData name="Mark Delgado" userId="ca9ad93e37499aa1" providerId="LiveId" clId="{CD07D99D-665A-4B15-8B47-09F1F9D719C4}" dt="2019-11-17T13:34:16.729" v="124" actId="478"/>
          <ac:picMkLst>
            <pc:docMk/>
            <pc:sldMk cId="2460499505" sldId="264"/>
            <ac:picMk id="22" creationId="{EC17D446-D11A-4E55-86D0-0A393A15FBE5}"/>
          </ac:picMkLst>
        </pc:picChg>
      </pc:sldChg>
      <pc:sldChg chg="modSp add">
        <pc:chgData name="Mark Delgado" userId="ca9ad93e37499aa1" providerId="LiveId" clId="{CD07D99D-665A-4B15-8B47-09F1F9D719C4}" dt="2019-11-17T17:31:14.388" v="551" actId="20577"/>
        <pc:sldMkLst>
          <pc:docMk/>
          <pc:sldMk cId="2623349000" sldId="265"/>
        </pc:sldMkLst>
        <pc:spChg chg="mod">
          <ac:chgData name="Mark Delgado" userId="ca9ad93e37499aa1" providerId="LiveId" clId="{CD07D99D-665A-4B15-8B47-09F1F9D719C4}" dt="2019-11-17T17:31:14.388" v="551" actId="20577"/>
          <ac:spMkLst>
            <pc:docMk/>
            <pc:sldMk cId="2623349000" sldId="265"/>
            <ac:spMk id="4" creationId="{3E367BB7-91BC-47F1-A6BF-059E3A07C257}"/>
          </ac:spMkLst>
        </pc:spChg>
        <pc:spChg chg="mod">
          <ac:chgData name="Mark Delgado" userId="ca9ad93e37499aa1" providerId="LiveId" clId="{CD07D99D-665A-4B15-8B47-09F1F9D719C4}" dt="2019-11-17T17:31:01.795" v="540" actId="1076"/>
          <ac:spMkLst>
            <pc:docMk/>
            <pc:sldMk cId="2623349000" sldId="265"/>
            <ac:spMk id="8" creationId="{F70F8F32-76B5-4758-BFD4-CE4074AA550A}"/>
          </ac:spMkLst>
        </pc:spChg>
      </pc:sldChg>
      <pc:sldChg chg="addSp delSp modSp add">
        <pc:chgData name="Mark Delgado" userId="ca9ad93e37499aa1" providerId="LiveId" clId="{CD07D99D-665A-4B15-8B47-09F1F9D719C4}" dt="2019-11-17T15:10:39.539" v="341"/>
        <pc:sldMkLst>
          <pc:docMk/>
          <pc:sldMk cId="2462175198" sldId="266"/>
        </pc:sldMkLst>
        <pc:picChg chg="add del mod">
          <ac:chgData name="Mark Delgado" userId="ca9ad93e37499aa1" providerId="LiveId" clId="{CD07D99D-665A-4B15-8B47-09F1F9D719C4}" dt="2019-11-17T15:10:27.989" v="339"/>
          <ac:picMkLst>
            <pc:docMk/>
            <pc:sldMk cId="2462175198" sldId="266"/>
            <ac:picMk id="2" creationId="{8BF4F873-1558-4296-8A57-C8AE269D88C4}"/>
          </ac:picMkLst>
        </pc:picChg>
        <pc:picChg chg="add del">
          <ac:chgData name="Mark Delgado" userId="ca9ad93e37499aa1" providerId="LiveId" clId="{CD07D99D-665A-4B15-8B47-09F1F9D719C4}" dt="2019-11-17T15:10:39.539" v="341"/>
          <ac:picMkLst>
            <pc:docMk/>
            <pc:sldMk cId="2462175198" sldId="266"/>
            <ac:picMk id="3" creationId="{347FE308-463A-40FB-A873-90CE7D516616}"/>
          </ac:picMkLst>
        </pc:picChg>
        <pc:picChg chg="add del">
          <ac:chgData name="Mark Delgado" userId="ca9ad93e37499aa1" providerId="LiveId" clId="{CD07D99D-665A-4B15-8B47-09F1F9D719C4}" dt="2019-11-17T15:10:27.989" v="339"/>
          <ac:picMkLst>
            <pc:docMk/>
            <pc:sldMk cId="2462175198" sldId="266"/>
            <ac:picMk id="7" creationId="{A70848A4-C3D9-4D3C-A3BF-7AAC7B6D2AA7}"/>
          </ac:picMkLst>
        </pc:picChg>
      </pc:sldChg>
      <pc:sldChg chg="addSp delSp modSp add ord">
        <pc:chgData name="Mark Delgado" userId="ca9ad93e37499aa1" providerId="LiveId" clId="{CD07D99D-665A-4B15-8B47-09F1F9D719C4}" dt="2019-11-17T17:56:53.096" v="1124" actId="14100"/>
        <pc:sldMkLst>
          <pc:docMk/>
          <pc:sldMk cId="4248171180" sldId="267"/>
        </pc:sldMkLst>
        <pc:spChg chg="del">
          <ac:chgData name="Mark Delgado" userId="ca9ad93e37499aa1" providerId="LiveId" clId="{CD07D99D-665A-4B15-8B47-09F1F9D719C4}" dt="2019-11-17T17:27:23.653" v="450" actId="478"/>
          <ac:spMkLst>
            <pc:docMk/>
            <pc:sldMk cId="4248171180" sldId="267"/>
            <ac:spMk id="8" creationId="{F70F8F32-76B5-4758-BFD4-CE4074AA550A}"/>
          </ac:spMkLst>
        </pc:spChg>
        <pc:picChg chg="del">
          <ac:chgData name="Mark Delgado" userId="ca9ad93e37499aa1" providerId="LiveId" clId="{CD07D99D-665A-4B15-8B47-09F1F9D719C4}" dt="2019-11-17T17:27:21.828" v="449" actId="478"/>
          <ac:picMkLst>
            <pc:docMk/>
            <pc:sldMk cId="4248171180" sldId="267"/>
            <ac:picMk id="5" creationId="{97B2D2AF-D89A-4AAA-A1EA-B7979C6EC51A}"/>
          </ac:picMkLst>
        </pc:picChg>
        <pc:picChg chg="add mod">
          <ac:chgData name="Mark Delgado" userId="ca9ad93e37499aa1" providerId="LiveId" clId="{CD07D99D-665A-4B15-8B47-09F1F9D719C4}" dt="2019-11-17T17:56:53.096" v="1124" actId="14100"/>
          <ac:picMkLst>
            <pc:docMk/>
            <pc:sldMk cId="4248171180" sldId="267"/>
            <ac:picMk id="7" creationId="{774B2FB1-8BFC-41E9-928F-370537EAF5AD}"/>
          </ac:picMkLst>
        </pc:picChg>
        <pc:picChg chg="del">
          <ac:chgData name="Mark Delgado" userId="ca9ad93e37499aa1" providerId="LiveId" clId="{CD07D99D-665A-4B15-8B47-09F1F9D719C4}" dt="2019-11-17T17:27:24.747" v="451" actId="478"/>
          <ac:picMkLst>
            <pc:docMk/>
            <pc:sldMk cId="4248171180" sldId="267"/>
            <ac:picMk id="1026" creationId="{54D5A7E3-CC21-44D6-8211-506CC00C712B}"/>
          </ac:picMkLst>
        </pc:picChg>
      </pc:sldChg>
      <pc:sldChg chg="addSp delSp modSp add ord modAnim">
        <pc:chgData name="Mark Delgado" userId="ca9ad93e37499aa1" providerId="LiveId" clId="{CD07D99D-665A-4B15-8B47-09F1F9D719C4}" dt="2019-11-17T15:23:58.809" v="448" actId="20577"/>
        <pc:sldMkLst>
          <pc:docMk/>
          <pc:sldMk cId="3284170060" sldId="268"/>
        </pc:sldMkLst>
        <pc:spChg chg="mod">
          <ac:chgData name="Mark Delgado" userId="ca9ad93e37499aa1" providerId="LiveId" clId="{CD07D99D-665A-4B15-8B47-09F1F9D719C4}" dt="2019-11-17T15:23:58.809" v="448" actId="20577"/>
          <ac:spMkLst>
            <pc:docMk/>
            <pc:sldMk cId="3284170060" sldId="268"/>
            <ac:spMk id="4" creationId="{3E367BB7-91BC-47F1-A6BF-059E3A07C257}"/>
          </ac:spMkLst>
        </pc:spChg>
        <pc:spChg chg="del mod">
          <ac:chgData name="Mark Delgado" userId="ca9ad93e37499aa1" providerId="LiveId" clId="{CD07D99D-665A-4B15-8B47-09F1F9D719C4}" dt="2019-11-17T15:20:44.020" v="382" actId="478"/>
          <ac:spMkLst>
            <pc:docMk/>
            <pc:sldMk cId="3284170060" sldId="268"/>
            <ac:spMk id="8" creationId="{F70F8F32-76B5-4758-BFD4-CE4074AA550A}"/>
          </ac:spMkLst>
        </pc:spChg>
        <pc:picChg chg="add mod">
          <ac:chgData name="Mark Delgado" userId="ca9ad93e37499aa1" providerId="LiveId" clId="{CD07D99D-665A-4B15-8B47-09F1F9D719C4}" dt="2019-11-17T15:22:44.300" v="390" actId="1076"/>
          <ac:picMkLst>
            <pc:docMk/>
            <pc:sldMk cId="3284170060" sldId="268"/>
            <ac:picMk id="2" creationId="{F4D920AC-0AF5-426D-BC31-74AF93E537C7}"/>
          </ac:picMkLst>
        </pc:picChg>
      </pc:sldChg>
      <pc:sldChg chg="modSp add">
        <pc:chgData name="Mark Delgado" userId="ca9ad93e37499aa1" providerId="LiveId" clId="{CD07D99D-665A-4B15-8B47-09F1F9D719C4}" dt="2019-11-17T17:59:26.500" v="1291" actId="20577"/>
        <pc:sldMkLst>
          <pc:docMk/>
          <pc:sldMk cId="746732388" sldId="269"/>
        </pc:sldMkLst>
        <pc:spChg chg="mod">
          <ac:chgData name="Mark Delgado" userId="ca9ad93e37499aa1" providerId="LiveId" clId="{CD07D99D-665A-4B15-8B47-09F1F9D719C4}" dt="2019-11-17T17:36:50.956" v="570" actId="20577"/>
          <ac:spMkLst>
            <pc:docMk/>
            <pc:sldMk cId="746732388" sldId="269"/>
            <ac:spMk id="4" creationId="{3E367BB7-91BC-47F1-A6BF-059E3A07C257}"/>
          </ac:spMkLst>
        </pc:spChg>
        <pc:spChg chg="mod">
          <ac:chgData name="Mark Delgado" userId="ca9ad93e37499aa1" providerId="LiveId" clId="{CD07D99D-665A-4B15-8B47-09F1F9D719C4}" dt="2019-11-17T17:59:26.500" v="1291" actId="20577"/>
          <ac:spMkLst>
            <pc:docMk/>
            <pc:sldMk cId="746732388" sldId="269"/>
            <ac:spMk id="8" creationId="{F70F8F32-76B5-4758-BFD4-CE4074AA550A}"/>
          </ac:spMkLst>
        </pc:spChg>
      </pc:sldChg>
      <pc:sldChg chg="add">
        <pc:chgData name="Mark Delgado" userId="ca9ad93e37499aa1" providerId="LiveId" clId="{CD07D99D-665A-4B15-8B47-09F1F9D719C4}" dt="2019-11-17T17:37:04.821" v="571"/>
        <pc:sldMkLst>
          <pc:docMk/>
          <pc:sldMk cId="2782095143" sldId="270"/>
        </pc:sldMkLst>
      </pc:sldChg>
      <pc:sldChg chg="addSp delSp modSp add">
        <pc:chgData name="Mark Delgado" userId="ca9ad93e37499aa1" providerId="LiveId" clId="{CD07D99D-665A-4B15-8B47-09F1F9D719C4}" dt="2019-11-17T17:57:25.160" v="1162" actId="20577"/>
        <pc:sldMkLst>
          <pc:docMk/>
          <pc:sldMk cId="617119464" sldId="271"/>
        </pc:sldMkLst>
        <pc:spChg chg="mod">
          <ac:chgData name="Mark Delgado" userId="ca9ad93e37499aa1" providerId="LiveId" clId="{CD07D99D-665A-4B15-8B47-09F1F9D719C4}" dt="2019-11-17T17:57:25.160" v="1162" actId="20577"/>
          <ac:spMkLst>
            <pc:docMk/>
            <pc:sldMk cId="617119464" sldId="271"/>
            <ac:spMk id="4" creationId="{3E367BB7-91BC-47F1-A6BF-059E3A07C257}"/>
          </ac:spMkLst>
        </pc:spChg>
        <pc:spChg chg="del mod">
          <ac:chgData name="Mark Delgado" userId="ca9ad93e37499aa1" providerId="LiveId" clId="{CD07D99D-665A-4B15-8B47-09F1F9D719C4}" dt="2019-11-17T17:37:29.771" v="589" actId="478"/>
          <ac:spMkLst>
            <pc:docMk/>
            <pc:sldMk cId="617119464" sldId="271"/>
            <ac:spMk id="8" creationId="{F70F8F32-76B5-4758-BFD4-CE4074AA550A}"/>
          </ac:spMkLst>
        </pc:spChg>
        <pc:graphicFrameChg chg="add del mod">
          <ac:chgData name="Mark Delgado" userId="ca9ad93e37499aa1" providerId="LiveId" clId="{CD07D99D-665A-4B15-8B47-09F1F9D719C4}" dt="2019-11-17T17:38:28.621" v="595" actId="478"/>
          <ac:graphicFrameMkLst>
            <pc:docMk/>
            <pc:sldMk cId="617119464" sldId="271"/>
            <ac:graphicFrameMk id="2" creationId="{1C3D5924-959E-4833-A0FD-986CFB8111FE}"/>
          </ac:graphicFrameMkLst>
        </pc:graphicFrameChg>
        <pc:graphicFrameChg chg="add mod">
          <ac:chgData name="Mark Delgado" userId="ca9ad93e37499aa1" providerId="LiveId" clId="{CD07D99D-665A-4B15-8B47-09F1F9D719C4}" dt="2019-11-17T17:57:14.915" v="1129" actId="1035"/>
          <ac:graphicFrameMkLst>
            <pc:docMk/>
            <pc:sldMk cId="617119464" sldId="271"/>
            <ac:graphicFrameMk id="3" creationId="{5725B1B9-9510-4F24-AE9E-39B75CC9708F}"/>
          </ac:graphicFrameMkLst>
        </pc:graphicFrameChg>
      </pc:sldChg>
      <pc:sldChg chg="modSp add">
        <pc:chgData name="Mark Delgado" userId="ca9ad93e37499aa1" providerId="LiveId" clId="{CD07D99D-665A-4B15-8B47-09F1F9D719C4}" dt="2019-11-17T18:01:56.907" v="1313" actId="20577"/>
        <pc:sldMkLst>
          <pc:docMk/>
          <pc:sldMk cId="447010681" sldId="272"/>
        </pc:sldMkLst>
        <pc:spChg chg="mod">
          <ac:chgData name="Mark Delgado" userId="ca9ad93e37499aa1" providerId="LiveId" clId="{CD07D99D-665A-4B15-8B47-09F1F9D719C4}" dt="2019-11-17T18:01:56.907" v="1313" actId="20577"/>
          <ac:spMkLst>
            <pc:docMk/>
            <pc:sldMk cId="447010681" sldId="272"/>
            <ac:spMk id="8" creationId="{F70F8F32-76B5-4758-BFD4-CE4074AA550A}"/>
          </ac:spMkLst>
        </pc:spChg>
      </pc:sldChg>
      <pc:sldChg chg="modSp add ord">
        <pc:chgData name="Mark Delgado" userId="ca9ad93e37499aa1" providerId="LiveId" clId="{CD07D99D-665A-4B15-8B47-09F1F9D719C4}" dt="2019-11-17T18:02:05.811" v="1317" actId="20577"/>
        <pc:sldMkLst>
          <pc:docMk/>
          <pc:sldMk cId="1064341517" sldId="273"/>
        </pc:sldMkLst>
        <pc:spChg chg="mod">
          <ac:chgData name="Mark Delgado" userId="ca9ad93e37499aa1" providerId="LiveId" clId="{CD07D99D-665A-4B15-8B47-09F1F9D719C4}" dt="2019-11-17T18:02:05.811" v="1317" actId="20577"/>
          <ac:spMkLst>
            <pc:docMk/>
            <pc:sldMk cId="1064341517" sldId="273"/>
            <ac:spMk id="8" creationId="{F70F8F32-76B5-4758-BFD4-CE4074AA550A}"/>
          </ac:spMkLst>
        </pc:spChg>
      </pc:sldChg>
      <pc:sldChg chg="add del">
        <pc:chgData name="Mark Delgado" userId="ca9ad93e37499aa1" providerId="LiveId" clId="{CD07D99D-665A-4B15-8B47-09F1F9D719C4}" dt="2019-11-17T18:53:29.578" v="1319" actId="2696"/>
        <pc:sldMkLst>
          <pc:docMk/>
          <pc:sldMk cId="3050233843" sldId="274"/>
        </pc:sldMkLst>
      </pc:sldChg>
      <pc:sldChg chg="addSp delSp modSp add ord">
        <pc:chgData name="Mark Delgado" userId="ca9ad93e37499aa1" providerId="LiveId" clId="{CD07D99D-665A-4B15-8B47-09F1F9D719C4}" dt="2019-11-17T19:10:46.279" v="1558" actId="20577"/>
        <pc:sldMkLst>
          <pc:docMk/>
          <pc:sldMk cId="4269515769" sldId="274"/>
        </pc:sldMkLst>
        <pc:spChg chg="add del mod">
          <ac:chgData name="Mark Delgado" userId="ca9ad93e37499aa1" providerId="LiveId" clId="{CD07D99D-665A-4B15-8B47-09F1F9D719C4}" dt="2019-11-17T19:00:54.488" v="1433" actId="478"/>
          <ac:spMkLst>
            <pc:docMk/>
            <pc:sldMk cId="4269515769" sldId="274"/>
            <ac:spMk id="2" creationId="{7E1508EA-ABE5-4E4B-9CBC-422FB20CAA45}"/>
          </ac:spMkLst>
        </pc:spChg>
        <pc:spChg chg="mod">
          <ac:chgData name="Mark Delgado" userId="ca9ad93e37499aa1" providerId="LiveId" clId="{CD07D99D-665A-4B15-8B47-09F1F9D719C4}" dt="2019-11-17T19:10:46.279" v="1558" actId="20577"/>
          <ac:spMkLst>
            <pc:docMk/>
            <pc:sldMk cId="4269515769" sldId="274"/>
            <ac:spMk id="4" creationId="{3E367BB7-91BC-47F1-A6BF-059E3A07C257}"/>
          </ac:spMkLst>
        </pc:spChg>
        <pc:spChg chg="add del mod">
          <ac:chgData name="Mark Delgado" userId="ca9ad93e37499aa1" providerId="LiveId" clId="{CD07D99D-665A-4B15-8B47-09F1F9D719C4}" dt="2019-11-17T19:05:02.585" v="1447" actId="478"/>
          <ac:spMkLst>
            <pc:docMk/>
            <pc:sldMk cId="4269515769" sldId="274"/>
            <ac:spMk id="5" creationId="{C5E5081E-7E40-4DF8-89CA-92F0E7AB04C0}"/>
          </ac:spMkLst>
        </pc:spChg>
        <pc:spChg chg="add mod">
          <ac:chgData name="Mark Delgado" userId="ca9ad93e37499aa1" providerId="LiveId" clId="{CD07D99D-665A-4B15-8B47-09F1F9D719C4}" dt="2019-11-17T19:05:59.339" v="1548" actId="1076"/>
          <ac:spMkLst>
            <pc:docMk/>
            <pc:sldMk cId="4269515769" sldId="274"/>
            <ac:spMk id="8" creationId="{AAF9F4B3-9CCE-4906-B15A-ABA433A2CA61}"/>
          </ac:spMkLst>
        </pc:spChg>
        <pc:graphicFrameChg chg="del">
          <ac:chgData name="Mark Delgado" userId="ca9ad93e37499aa1" providerId="LiveId" clId="{CD07D99D-665A-4B15-8B47-09F1F9D719C4}" dt="2019-11-17T18:53:40.370" v="1322" actId="478"/>
          <ac:graphicFrameMkLst>
            <pc:docMk/>
            <pc:sldMk cId="4269515769" sldId="274"/>
            <ac:graphicFrameMk id="3" creationId="{5725B1B9-9510-4F24-AE9E-39B75CC9708F}"/>
          </ac:graphicFrameMkLst>
        </pc:graphicFrameChg>
        <pc:graphicFrameChg chg="add mod">
          <ac:chgData name="Mark Delgado" userId="ca9ad93e37499aa1" providerId="LiveId" clId="{CD07D99D-665A-4B15-8B47-09F1F9D719C4}" dt="2019-11-17T19:07:50.843" v="1554"/>
          <ac:graphicFrameMkLst>
            <pc:docMk/>
            <pc:sldMk cId="4269515769" sldId="274"/>
            <ac:graphicFrameMk id="7" creationId="{CA32CFB7-C0F2-461F-9EBE-51C919EEB713}"/>
          </ac:graphicFrameMkLst>
        </pc:graphicFrameChg>
      </pc:sldChg>
      <pc:sldChg chg="addSp modSp add del">
        <pc:chgData name="Mark Delgado" userId="ca9ad93e37499aa1" providerId="LiveId" clId="{CD07D99D-665A-4B15-8B47-09F1F9D719C4}" dt="2019-11-17T19:07:13.099" v="1550" actId="2696"/>
        <pc:sldMkLst>
          <pc:docMk/>
          <pc:sldMk cId="324172862" sldId="275"/>
        </pc:sldMkLst>
        <pc:spChg chg="mod">
          <ac:chgData name="Mark Delgado" userId="ca9ad93e37499aa1" providerId="LiveId" clId="{CD07D99D-665A-4B15-8B47-09F1F9D719C4}" dt="2019-11-17T18:53:52.218" v="1334" actId="20577"/>
          <ac:spMkLst>
            <pc:docMk/>
            <pc:sldMk cId="324172862" sldId="275"/>
            <ac:spMk id="4" creationId="{3E367BB7-91BC-47F1-A6BF-059E3A07C257}"/>
          </ac:spMkLst>
        </pc:spChg>
        <pc:spChg chg="add mod">
          <ac:chgData name="Mark Delgado" userId="ca9ad93e37499aa1" providerId="LiveId" clId="{CD07D99D-665A-4B15-8B47-09F1F9D719C4}" dt="2019-11-17T18:55:23.048" v="1432" actId="20577"/>
          <ac:spMkLst>
            <pc:docMk/>
            <pc:sldMk cId="324172862" sldId="275"/>
            <ac:spMk id="5" creationId="{A39A4F53-689D-42CE-919E-56430E33BFA7}"/>
          </ac:spMkLst>
        </pc:spChg>
      </pc:sldChg>
      <pc:sldChg chg="modSp add">
        <pc:chgData name="Mark Delgado" userId="ca9ad93e37499aa1" providerId="LiveId" clId="{CD07D99D-665A-4B15-8B47-09F1F9D719C4}" dt="2019-11-17T19:11:23.696" v="1559"/>
        <pc:sldMkLst>
          <pc:docMk/>
          <pc:sldMk cId="2399128779" sldId="275"/>
        </pc:sldMkLst>
        <pc:spChg chg="mod">
          <ac:chgData name="Mark Delgado" userId="ca9ad93e37499aa1" providerId="LiveId" clId="{CD07D99D-665A-4B15-8B47-09F1F9D719C4}" dt="2019-11-17T19:10:39.839" v="1557" actId="20577"/>
          <ac:spMkLst>
            <pc:docMk/>
            <pc:sldMk cId="2399128779" sldId="275"/>
            <ac:spMk id="4" creationId="{3E367BB7-91BC-47F1-A6BF-059E3A07C257}"/>
          </ac:spMkLst>
        </pc:spChg>
        <pc:graphicFrameChg chg="mod">
          <ac:chgData name="Mark Delgado" userId="ca9ad93e37499aa1" providerId="LiveId" clId="{CD07D99D-665A-4B15-8B47-09F1F9D719C4}" dt="2019-11-17T19:11:23.696" v="1559"/>
          <ac:graphicFrameMkLst>
            <pc:docMk/>
            <pc:sldMk cId="2399128779" sldId="275"/>
            <ac:graphicFrameMk id="7" creationId="{CA32CFB7-C0F2-461F-9EBE-51C919EEB713}"/>
          </ac:graphicFrameMkLst>
        </pc:graphicFrameChg>
      </pc:sldChg>
      <pc:sldMasterChg chg="modSldLayout">
        <pc:chgData name="Mark Delgado" userId="ca9ad93e37499aa1" providerId="LiveId" clId="{CD07D99D-665A-4B15-8B47-09F1F9D719C4}" dt="2019-11-17T17:56:25.146" v="1121" actId="478"/>
        <pc:sldMasterMkLst>
          <pc:docMk/>
          <pc:sldMasterMk cId="848504659" sldId="2147483762"/>
        </pc:sldMasterMkLst>
        <pc:sldLayoutChg chg="delSp">
          <pc:chgData name="Mark Delgado" userId="ca9ad93e37499aa1" providerId="LiveId" clId="{CD07D99D-665A-4B15-8B47-09F1F9D719C4}" dt="2019-11-17T17:56:25.146" v="1121" actId="478"/>
          <pc:sldLayoutMkLst>
            <pc:docMk/>
            <pc:sldMasterMk cId="848504659" sldId="2147483762"/>
            <pc:sldLayoutMk cId="1936188711" sldId="2147483755"/>
          </pc:sldLayoutMkLst>
          <pc:spChg chg="del">
            <ac:chgData name="Mark Delgado" userId="ca9ad93e37499aa1" providerId="LiveId" clId="{CD07D99D-665A-4B15-8B47-09F1F9D719C4}" dt="2019-11-17T17:56:24.095" v="1120" actId="478"/>
            <ac:spMkLst>
              <pc:docMk/>
              <pc:sldMasterMk cId="848504659" sldId="2147483762"/>
              <pc:sldLayoutMk cId="1936188711" sldId="2147483755"/>
              <ac:spMk id="6" creationId="{7392073F-158F-44A3-8913-917AFFC1BC20}"/>
            </ac:spMkLst>
          </pc:spChg>
          <pc:spChg chg="del">
            <ac:chgData name="Mark Delgado" userId="ca9ad93e37499aa1" providerId="LiveId" clId="{CD07D99D-665A-4B15-8B47-09F1F9D719C4}" dt="2019-11-17T17:56:21.461" v="1119" actId="478"/>
            <ac:spMkLst>
              <pc:docMk/>
              <pc:sldMasterMk cId="848504659" sldId="2147483762"/>
              <pc:sldLayoutMk cId="1936188711" sldId="2147483755"/>
              <ac:spMk id="7" creationId="{EED72207-24CA-42B7-A975-2F8E41CBA904}"/>
            </ac:spMkLst>
          </pc:spChg>
          <pc:spChg chg="del">
            <ac:chgData name="Mark Delgado" userId="ca9ad93e37499aa1" providerId="LiveId" clId="{CD07D99D-665A-4B15-8B47-09F1F9D719C4}" dt="2019-11-17T17:56:25.146" v="1121" actId="478"/>
            <ac:spMkLst>
              <pc:docMk/>
              <pc:sldMasterMk cId="848504659" sldId="2147483762"/>
              <pc:sldLayoutMk cId="1936188711" sldId="2147483755"/>
              <ac:spMk id="8" creationId="{D01080F2-251A-4B88-9A62-16F46D724F83}"/>
            </ac:spMkLst>
          </pc:spChg>
        </pc:sldLayoutChg>
        <pc:sldLayoutChg chg="delSp">
          <pc:chgData name="Mark Delgado" userId="ca9ad93e37499aa1" providerId="LiveId" clId="{CD07D99D-665A-4B15-8B47-09F1F9D719C4}" dt="2019-11-17T17:56:08.055" v="1118" actId="478"/>
          <pc:sldLayoutMkLst>
            <pc:docMk/>
            <pc:sldMasterMk cId="848504659" sldId="2147483762"/>
            <pc:sldLayoutMk cId="2473832642" sldId="2147483756"/>
          </pc:sldLayoutMkLst>
          <pc:spChg chg="del">
            <ac:chgData name="Mark Delgado" userId="ca9ad93e37499aa1" providerId="LiveId" clId="{CD07D99D-665A-4B15-8B47-09F1F9D719C4}" dt="2019-11-17T17:56:06.790" v="1117" actId="478"/>
            <ac:spMkLst>
              <pc:docMk/>
              <pc:sldMasterMk cId="848504659" sldId="2147483762"/>
              <pc:sldLayoutMk cId="2473832642" sldId="2147483756"/>
              <ac:spMk id="2" creationId="{94E9223F-721F-47BF-9FD5-0F8D12FF0DE1}"/>
            </ac:spMkLst>
          </pc:spChg>
          <pc:spChg chg="del">
            <ac:chgData name="Mark Delgado" userId="ca9ad93e37499aa1" providerId="LiveId" clId="{CD07D99D-665A-4B15-8B47-09F1F9D719C4}" dt="2019-11-17T17:56:05.332" v="1116" actId="478"/>
            <ac:spMkLst>
              <pc:docMk/>
              <pc:sldMasterMk cId="848504659" sldId="2147483762"/>
              <pc:sldLayoutMk cId="2473832642" sldId="2147483756"/>
              <ac:spMk id="3" creationId="{05915714-6BBA-4593-8591-4E26F7D58D9F}"/>
            </ac:spMkLst>
          </pc:spChg>
          <pc:spChg chg="del">
            <ac:chgData name="Mark Delgado" userId="ca9ad93e37499aa1" providerId="LiveId" clId="{CD07D99D-665A-4B15-8B47-09F1F9D719C4}" dt="2019-11-17T17:56:08.055" v="1118" actId="478"/>
            <ac:spMkLst>
              <pc:docMk/>
              <pc:sldMasterMk cId="848504659" sldId="2147483762"/>
              <pc:sldLayoutMk cId="2473832642" sldId="2147483756"/>
              <ac:spMk id="4" creationId="{BE06F857-D2E1-44DD-ABDD-EBB739645B67}"/>
            </ac:spMkLst>
          </pc:spChg>
          <pc:spChg chg="del">
            <ac:chgData name="Mark Delgado" userId="ca9ad93e37499aa1" providerId="LiveId" clId="{CD07D99D-665A-4B15-8B47-09F1F9D719C4}" dt="2019-11-17T17:56:01.666" v="1115" actId="478"/>
            <ac:spMkLst>
              <pc:docMk/>
              <pc:sldMasterMk cId="848504659" sldId="2147483762"/>
              <pc:sldLayoutMk cId="2473832642" sldId="2147483756"/>
              <ac:spMk id="10" creationId="{A8E9C91B-7EAD-4562-AB0E-DFB9663AECE3}"/>
            </ac:spMkLst>
          </pc:spChg>
        </pc:sldLayoutChg>
      </pc:sldMaster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11/23/2019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047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11/23/2019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415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11/23/2019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214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11/23/2019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017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11/23/2019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649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11/23/2019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031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11/23/2019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516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188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3832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11/23/2019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721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11/23/2019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912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11/23/2019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850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61" r:id="rId5"/>
    <p:sldLayoutId id="2147483755" r:id="rId6"/>
    <p:sldLayoutId id="2147483756" r:id="rId7"/>
    <p:sldLayoutId id="2147483757" r:id="rId8"/>
    <p:sldLayoutId id="2147483760" r:id="rId9"/>
    <p:sldLayoutId id="2147483758" r:id="rId10"/>
    <p:sldLayoutId id="21474837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Worlds%202017%20London/Run%20Throughs%20Main.evn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Bedford%20Run%20Throughs/Run%20Throughs.evn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9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0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mark.delgado\Desktop\SEAOA%2019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28F7B0DB-7127-445C-9917-462024FFFC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70" r="7877" b="-1"/>
          <a:stretch/>
        </p:blipFill>
        <p:spPr>
          <a:xfrm>
            <a:off x="16" y="10"/>
            <a:ext cx="7556889" cy="685799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6482F060-A4AF-4E0B-B364-7C6BA4AE9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556905" y="0"/>
            <a:ext cx="464131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B07ED6-D78D-48C1-BDEF-1E67198B4A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7939" y="640080"/>
            <a:ext cx="3659246" cy="2850320"/>
          </a:xfrm>
        </p:spPr>
        <p:txBody>
          <a:bodyPr>
            <a:normAutofit/>
          </a:bodyPr>
          <a:lstStyle/>
          <a:p>
            <a:r>
              <a:rPr lang="en-GB" sz="5400" dirty="0">
                <a:solidFill>
                  <a:srgbClr val="FFFFFF"/>
                </a:solidFill>
              </a:rPr>
              <a:t>The Inside Track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34CDE6-59CF-49F7-8B58-292F2B6C7A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7939" y="3812135"/>
            <a:ext cx="3659246" cy="159665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1800" dirty="0">
                <a:solidFill>
                  <a:srgbClr val="FFFFFF"/>
                </a:solidFill>
              </a:rPr>
              <a:t>Working with both Main and infield PF Cameras</a:t>
            </a:r>
          </a:p>
          <a:p>
            <a:pPr>
              <a:lnSpc>
                <a:spcPct val="100000"/>
              </a:lnSpc>
            </a:pPr>
            <a:endParaRPr lang="en-GB" sz="1800" dirty="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</a:pPr>
            <a:r>
              <a:rPr lang="en-GB" sz="1800" dirty="0">
                <a:solidFill>
                  <a:srgbClr val="FFFFFF"/>
                </a:solidFill>
              </a:rPr>
              <a:t>November 2019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9EB6DAA-2F0C-43D5-A577-15D5D2C4E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85922" y="3651268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31599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367BB7-91BC-47F1-A6BF-059E3A07C257}"/>
              </a:ext>
            </a:extLst>
          </p:cNvPr>
          <p:cNvSpPr txBox="1"/>
          <p:nvPr/>
        </p:nvSpPr>
        <p:spPr>
          <a:xfrm>
            <a:off x="369116" y="469783"/>
            <a:ext cx="113503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6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Camera Setup and Alignment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F7B6DB-BAE5-4E45-A447-3DCE304D4D6F}"/>
              </a:ext>
            </a:extLst>
          </p:cNvPr>
          <p:cNvCxnSpPr>
            <a:cxnSpLocks/>
          </p:cNvCxnSpPr>
          <p:nvPr/>
        </p:nvCxnSpPr>
        <p:spPr>
          <a:xfrm flipV="1">
            <a:off x="293615" y="1270002"/>
            <a:ext cx="1152926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70F8F32-76B5-4758-BFD4-CE4074AA550A}"/>
              </a:ext>
            </a:extLst>
          </p:cNvPr>
          <p:cNvSpPr txBox="1"/>
          <p:nvPr/>
        </p:nvSpPr>
        <p:spPr>
          <a:xfrm>
            <a:off x="293615" y="2814291"/>
            <a:ext cx="276748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this camera aligned correctly with the finish line?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B9BD7B-FC61-448A-B93A-F21621F7F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3051" y="1339114"/>
            <a:ext cx="8699027" cy="527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75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367BB7-91BC-47F1-A6BF-059E3A07C257}"/>
              </a:ext>
            </a:extLst>
          </p:cNvPr>
          <p:cNvSpPr txBox="1"/>
          <p:nvPr/>
        </p:nvSpPr>
        <p:spPr>
          <a:xfrm>
            <a:off x="369116" y="469783"/>
            <a:ext cx="113503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6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Camera Setup and Alignment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F7B6DB-BAE5-4E45-A447-3DCE304D4D6F}"/>
              </a:ext>
            </a:extLst>
          </p:cNvPr>
          <p:cNvCxnSpPr>
            <a:cxnSpLocks/>
          </p:cNvCxnSpPr>
          <p:nvPr/>
        </p:nvCxnSpPr>
        <p:spPr>
          <a:xfrm flipV="1">
            <a:off x="293615" y="1270002"/>
            <a:ext cx="1152926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theodolite">
            <a:extLst>
              <a:ext uri="{FF2B5EF4-FFF2-40B4-BE49-F238E27FC236}">
                <a16:creationId xmlns:a16="http://schemas.microsoft.com/office/drawing/2014/main" id="{54D5A7E3-CC21-44D6-8211-506CC00C7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8135" y="1509774"/>
            <a:ext cx="3185028" cy="5104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D7BCF02-5C7F-4D20-BBE6-E32EF54E3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116" y="1343544"/>
            <a:ext cx="6988614" cy="536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647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367BB7-91BC-47F1-A6BF-059E3A07C257}"/>
              </a:ext>
            </a:extLst>
          </p:cNvPr>
          <p:cNvSpPr txBox="1"/>
          <p:nvPr/>
        </p:nvSpPr>
        <p:spPr>
          <a:xfrm>
            <a:off x="369116" y="469783"/>
            <a:ext cx="113503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6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Setup with Two Cameras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F7B6DB-BAE5-4E45-A447-3DCE304D4D6F}"/>
              </a:ext>
            </a:extLst>
          </p:cNvPr>
          <p:cNvCxnSpPr>
            <a:cxnSpLocks/>
          </p:cNvCxnSpPr>
          <p:nvPr/>
        </p:nvCxnSpPr>
        <p:spPr>
          <a:xfrm flipV="1">
            <a:off x="293615" y="1270002"/>
            <a:ext cx="1152926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774B2FB1-8BFC-41E9-928F-370537EAF5A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8171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367BB7-91BC-47F1-A6BF-059E3A07C257}"/>
              </a:ext>
            </a:extLst>
          </p:cNvPr>
          <p:cNvSpPr txBox="1"/>
          <p:nvPr/>
        </p:nvSpPr>
        <p:spPr>
          <a:xfrm>
            <a:off x="369116" y="469783"/>
            <a:ext cx="113503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6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Beware Camera Level Indicator!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F7B6DB-BAE5-4E45-A447-3DCE304D4D6F}"/>
              </a:ext>
            </a:extLst>
          </p:cNvPr>
          <p:cNvCxnSpPr>
            <a:cxnSpLocks/>
          </p:cNvCxnSpPr>
          <p:nvPr/>
        </p:nvCxnSpPr>
        <p:spPr>
          <a:xfrm flipV="1">
            <a:off x="293615" y="1270002"/>
            <a:ext cx="1152926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3CDBFDD-9F0E-4E06-89A0-32A9F44B9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5824" y="1381648"/>
            <a:ext cx="5604466" cy="519159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BB9AD261-B399-4F26-8048-399696AA508C}"/>
              </a:ext>
            </a:extLst>
          </p:cNvPr>
          <p:cNvSpPr/>
          <p:nvPr/>
        </p:nvSpPr>
        <p:spPr>
          <a:xfrm>
            <a:off x="5156791" y="3609754"/>
            <a:ext cx="2052084" cy="163209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489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367BB7-91BC-47F1-A6BF-059E3A07C257}"/>
              </a:ext>
            </a:extLst>
          </p:cNvPr>
          <p:cNvSpPr txBox="1"/>
          <p:nvPr/>
        </p:nvSpPr>
        <p:spPr>
          <a:xfrm>
            <a:off x="369116" y="469783"/>
            <a:ext cx="113503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6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Tips for Ensuring Correct Camera Alignment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F7B6DB-BAE5-4E45-A447-3DCE304D4D6F}"/>
              </a:ext>
            </a:extLst>
          </p:cNvPr>
          <p:cNvCxnSpPr>
            <a:cxnSpLocks/>
          </p:cNvCxnSpPr>
          <p:nvPr/>
        </p:nvCxnSpPr>
        <p:spPr>
          <a:xfrm flipV="1">
            <a:off x="293615" y="1270002"/>
            <a:ext cx="1152926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70F8F32-76B5-4758-BFD4-CE4074AA550A}"/>
              </a:ext>
            </a:extLst>
          </p:cNvPr>
          <p:cNvSpPr txBox="1"/>
          <p:nvPr/>
        </p:nvSpPr>
        <p:spPr>
          <a:xfrm>
            <a:off x="293615" y="1453532"/>
            <a:ext cx="113503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Give yourself </a:t>
            </a:r>
            <a:r>
              <a:rPr lang="en-GB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plenty of time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you will need several hours to get this right!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Get help – it’s a two or three person job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spirit level to ensure camera(s) are level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Minimise size of black lane markers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Minimise width of white board on inside/outside of track</a:t>
            </a:r>
          </a:p>
        </p:txBody>
      </p:sp>
    </p:spTree>
    <p:extLst>
      <p:ext uri="{BB962C8B-B14F-4D97-AF65-F5344CB8AC3E}">
        <p14:creationId xmlns:p14="http://schemas.microsoft.com/office/powerpoint/2010/main" val="746732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367BB7-91BC-47F1-A6BF-059E3A07C257}"/>
              </a:ext>
            </a:extLst>
          </p:cNvPr>
          <p:cNvSpPr txBox="1"/>
          <p:nvPr/>
        </p:nvSpPr>
        <p:spPr>
          <a:xfrm>
            <a:off x="369116" y="469783"/>
            <a:ext cx="113503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6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Testing and Verifying Alignment of Cameras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F7B6DB-BAE5-4E45-A447-3DCE304D4D6F}"/>
              </a:ext>
            </a:extLst>
          </p:cNvPr>
          <p:cNvCxnSpPr>
            <a:cxnSpLocks/>
          </p:cNvCxnSpPr>
          <p:nvPr/>
        </p:nvCxnSpPr>
        <p:spPr>
          <a:xfrm flipV="1">
            <a:off x="293615" y="1270002"/>
            <a:ext cx="1152926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70F8F32-76B5-4758-BFD4-CE4074AA550A}"/>
              </a:ext>
            </a:extLst>
          </p:cNvPr>
          <p:cNvSpPr txBox="1"/>
          <p:nvPr/>
        </p:nvSpPr>
        <p:spPr>
          <a:xfrm>
            <a:off x="293615" y="2070221"/>
            <a:ext cx="11350304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Used to validate that Main and Infield cameras are aligned with each other in all 3 dimensions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Involves capturing test athletes on both cameras through finish and checking reference points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Both outside lanes and one middle lane are verified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points are checked on each athlete – top of head, middle/torso, foot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 will prompt camera adjustments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 will influence how pictures are used and interpreted during competition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7E289F-4D51-4A1A-8692-6AE1DD2DA498}"/>
              </a:ext>
            </a:extLst>
          </p:cNvPr>
          <p:cNvSpPr txBox="1"/>
          <p:nvPr/>
        </p:nvSpPr>
        <p:spPr>
          <a:xfrm>
            <a:off x="293614" y="1459229"/>
            <a:ext cx="11425805" cy="5232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Run Throughs</a:t>
            </a:r>
          </a:p>
        </p:txBody>
      </p:sp>
    </p:spTree>
    <p:extLst>
      <p:ext uri="{BB962C8B-B14F-4D97-AF65-F5344CB8AC3E}">
        <p14:creationId xmlns:p14="http://schemas.microsoft.com/office/powerpoint/2010/main" val="39239712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367BB7-91BC-47F1-A6BF-059E3A07C257}"/>
              </a:ext>
            </a:extLst>
          </p:cNvPr>
          <p:cNvSpPr txBox="1"/>
          <p:nvPr/>
        </p:nvSpPr>
        <p:spPr>
          <a:xfrm>
            <a:off x="369116" y="469783"/>
            <a:ext cx="113503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6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Run Throughs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F7B6DB-BAE5-4E45-A447-3DCE304D4D6F}"/>
              </a:ext>
            </a:extLst>
          </p:cNvPr>
          <p:cNvCxnSpPr>
            <a:cxnSpLocks/>
          </p:cNvCxnSpPr>
          <p:nvPr/>
        </p:nvCxnSpPr>
        <p:spPr>
          <a:xfrm flipV="1">
            <a:off x="293615" y="1270002"/>
            <a:ext cx="1152926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70F8F32-76B5-4758-BFD4-CE4074AA550A}"/>
              </a:ext>
            </a:extLst>
          </p:cNvPr>
          <p:cNvSpPr txBox="1"/>
          <p:nvPr/>
        </p:nvSpPr>
        <p:spPr>
          <a:xfrm>
            <a:off x="293615" y="3059904"/>
            <a:ext cx="113503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 action="ppaction://hlinkfile"/>
              </a:rPr>
              <a:t>DEMO 1</a:t>
            </a: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010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367BB7-91BC-47F1-A6BF-059E3A07C257}"/>
              </a:ext>
            </a:extLst>
          </p:cNvPr>
          <p:cNvSpPr txBox="1"/>
          <p:nvPr/>
        </p:nvSpPr>
        <p:spPr>
          <a:xfrm>
            <a:off x="369116" y="469783"/>
            <a:ext cx="113503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6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Run Throughs – Recording Sheet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F7B6DB-BAE5-4E45-A447-3DCE304D4D6F}"/>
              </a:ext>
            </a:extLst>
          </p:cNvPr>
          <p:cNvCxnSpPr>
            <a:cxnSpLocks/>
          </p:cNvCxnSpPr>
          <p:nvPr/>
        </p:nvCxnSpPr>
        <p:spPr>
          <a:xfrm flipV="1">
            <a:off x="293615" y="1270002"/>
            <a:ext cx="1152926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5725B1B9-9510-4F24-AE9E-39B75CC970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2146952"/>
              </p:ext>
            </p:extLst>
          </p:nvPr>
        </p:nvGraphicFramePr>
        <p:xfrm>
          <a:off x="2299580" y="1343488"/>
          <a:ext cx="7973431" cy="5487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Worksheet" r:id="rId3" imgW="11725200" imgH="8067742" progId="Excel.Sheet.12">
                  <p:embed/>
                </p:oleObj>
              </mc:Choice>
              <mc:Fallback>
                <p:oleObj name="Worksheet" r:id="rId3" imgW="11725200" imgH="8067742" progId="Excel.Shee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5725B1B9-9510-4F24-AE9E-39B75CC970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99580" y="1343488"/>
                        <a:ext cx="7973431" cy="54873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7119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367BB7-91BC-47F1-A6BF-059E3A07C257}"/>
              </a:ext>
            </a:extLst>
          </p:cNvPr>
          <p:cNvSpPr txBox="1"/>
          <p:nvPr/>
        </p:nvSpPr>
        <p:spPr>
          <a:xfrm>
            <a:off x="369116" y="469783"/>
            <a:ext cx="113503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6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Run Throughs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F7B6DB-BAE5-4E45-A447-3DCE304D4D6F}"/>
              </a:ext>
            </a:extLst>
          </p:cNvPr>
          <p:cNvCxnSpPr>
            <a:cxnSpLocks/>
          </p:cNvCxnSpPr>
          <p:nvPr/>
        </p:nvCxnSpPr>
        <p:spPr>
          <a:xfrm flipV="1">
            <a:off x="293615" y="1270002"/>
            <a:ext cx="1152926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70F8F32-76B5-4758-BFD4-CE4074AA550A}"/>
              </a:ext>
            </a:extLst>
          </p:cNvPr>
          <p:cNvSpPr txBox="1"/>
          <p:nvPr/>
        </p:nvSpPr>
        <p:spPr>
          <a:xfrm>
            <a:off x="293615" y="3059904"/>
            <a:ext cx="113503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 action="ppaction://hlinkfile"/>
              </a:rPr>
              <a:t>DEMO 2</a:t>
            </a: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3415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367BB7-91BC-47F1-A6BF-059E3A07C257}"/>
              </a:ext>
            </a:extLst>
          </p:cNvPr>
          <p:cNvSpPr txBox="1"/>
          <p:nvPr/>
        </p:nvSpPr>
        <p:spPr>
          <a:xfrm>
            <a:off x="369116" y="469783"/>
            <a:ext cx="113503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6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Run Throughs – Scenario 1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F7B6DB-BAE5-4E45-A447-3DCE304D4D6F}"/>
              </a:ext>
            </a:extLst>
          </p:cNvPr>
          <p:cNvCxnSpPr>
            <a:cxnSpLocks/>
          </p:cNvCxnSpPr>
          <p:nvPr/>
        </p:nvCxnSpPr>
        <p:spPr>
          <a:xfrm flipV="1">
            <a:off x="293615" y="1270002"/>
            <a:ext cx="1152926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CA32CFB7-C0F2-461F-9EBE-51C919EEB7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6912125"/>
              </p:ext>
            </p:extLst>
          </p:nvPr>
        </p:nvGraphicFramePr>
        <p:xfrm>
          <a:off x="4719276" y="1343025"/>
          <a:ext cx="5640388" cy="539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Worksheet" r:id="rId3" imgW="8296200" imgH="7934298" progId="Excel.Sheet.12">
                  <p:embed/>
                </p:oleObj>
              </mc:Choice>
              <mc:Fallback>
                <p:oleObj name="Worksheet" r:id="rId3" imgW="8296200" imgH="7934298" progId="Excel.Sheet.12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CA32CFB7-C0F2-461F-9EBE-51C919EEB7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19276" y="1343025"/>
                        <a:ext cx="5640388" cy="5397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AF9F4B3-9CCE-4906-B15A-ABA433A2CA61}"/>
              </a:ext>
            </a:extLst>
          </p:cNvPr>
          <p:cNvSpPr txBox="1"/>
          <p:nvPr/>
        </p:nvSpPr>
        <p:spPr>
          <a:xfrm>
            <a:off x="550185" y="2767280"/>
            <a:ext cx="31888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What’s the issue here?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adjustments would you make?</a:t>
            </a:r>
          </a:p>
        </p:txBody>
      </p:sp>
    </p:spTree>
    <p:extLst>
      <p:ext uri="{BB962C8B-B14F-4D97-AF65-F5344CB8AC3E}">
        <p14:creationId xmlns:p14="http://schemas.microsoft.com/office/powerpoint/2010/main" val="4269515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367BB7-91BC-47F1-A6BF-059E3A07C257}"/>
              </a:ext>
            </a:extLst>
          </p:cNvPr>
          <p:cNvSpPr txBox="1"/>
          <p:nvPr/>
        </p:nvSpPr>
        <p:spPr>
          <a:xfrm>
            <a:off x="369116" y="469783"/>
            <a:ext cx="11350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The Inside Track -  Working with Multiple PF Cameras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F7B6DB-BAE5-4E45-A447-3DCE304D4D6F}"/>
              </a:ext>
            </a:extLst>
          </p:cNvPr>
          <p:cNvCxnSpPr>
            <a:cxnSpLocks/>
          </p:cNvCxnSpPr>
          <p:nvPr/>
        </p:nvCxnSpPr>
        <p:spPr>
          <a:xfrm flipV="1">
            <a:off x="293615" y="1270002"/>
            <a:ext cx="1152926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70F8F32-76B5-4758-BFD4-CE4074AA550A}"/>
              </a:ext>
            </a:extLst>
          </p:cNvPr>
          <p:cNvSpPr txBox="1"/>
          <p:nvPr/>
        </p:nvSpPr>
        <p:spPr>
          <a:xfrm>
            <a:off x="1193532" y="2070221"/>
            <a:ext cx="10525887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Why use more than one PF camera?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Setup and alignment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Why this is important to picture interpretation and Reading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to Read pictures </a:t>
            </a:r>
          </a:p>
        </p:txBody>
      </p:sp>
    </p:spTree>
    <p:extLst>
      <p:ext uri="{BB962C8B-B14F-4D97-AF65-F5344CB8AC3E}">
        <p14:creationId xmlns:p14="http://schemas.microsoft.com/office/powerpoint/2010/main" val="26233490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367BB7-91BC-47F1-A6BF-059E3A07C257}"/>
              </a:ext>
            </a:extLst>
          </p:cNvPr>
          <p:cNvSpPr txBox="1"/>
          <p:nvPr/>
        </p:nvSpPr>
        <p:spPr>
          <a:xfrm>
            <a:off x="369116" y="469783"/>
            <a:ext cx="113503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6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Run Throughs – Scenario 2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F7B6DB-BAE5-4E45-A447-3DCE304D4D6F}"/>
              </a:ext>
            </a:extLst>
          </p:cNvPr>
          <p:cNvCxnSpPr>
            <a:cxnSpLocks/>
          </p:cNvCxnSpPr>
          <p:nvPr/>
        </p:nvCxnSpPr>
        <p:spPr>
          <a:xfrm flipV="1">
            <a:off x="293615" y="1270002"/>
            <a:ext cx="1152926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CA32CFB7-C0F2-461F-9EBE-51C919EEB7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5057933"/>
              </p:ext>
            </p:extLst>
          </p:nvPr>
        </p:nvGraphicFramePr>
        <p:xfrm>
          <a:off x="4719276" y="1343025"/>
          <a:ext cx="5640388" cy="539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Worksheet" r:id="rId3" imgW="8296200" imgH="7934298" progId="Excel.Sheet.12">
                  <p:embed/>
                </p:oleObj>
              </mc:Choice>
              <mc:Fallback>
                <p:oleObj name="Worksheet" r:id="rId3" imgW="8296200" imgH="7934298" progId="Excel.Sheet.12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CA32CFB7-C0F2-461F-9EBE-51C919EEB7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19276" y="1343025"/>
                        <a:ext cx="5640388" cy="5397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AF9F4B3-9CCE-4906-B15A-ABA433A2CA61}"/>
              </a:ext>
            </a:extLst>
          </p:cNvPr>
          <p:cNvSpPr txBox="1"/>
          <p:nvPr/>
        </p:nvSpPr>
        <p:spPr>
          <a:xfrm>
            <a:off x="550185" y="2767280"/>
            <a:ext cx="31888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What’s the issue here?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adjustments would you make?</a:t>
            </a:r>
          </a:p>
        </p:txBody>
      </p:sp>
    </p:spTree>
    <p:extLst>
      <p:ext uri="{BB962C8B-B14F-4D97-AF65-F5344CB8AC3E}">
        <p14:creationId xmlns:p14="http://schemas.microsoft.com/office/powerpoint/2010/main" val="23991287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367BB7-91BC-47F1-A6BF-059E3A07C257}"/>
              </a:ext>
            </a:extLst>
          </p:cNvPr>
          <p:cNvSpPr txBox="1"/>
          <p:nvPr/>
        </p:nvSpPr>
        <p:spPr>
          <a:xfrm>
            <a:off x="369116" y="469783"/>
            <a:ext cx="113503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6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As a Reader, Why Do I Need To Know This?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F7B6DB-BAE5-4E45-A447-3DCE304D4D6F}"/>
              </a:ext>
            </a:extLst>
          </p:cNvPr>
          <p:cNvCxnSpPr>
            <a:cxnSpLocks/>
          </p:cNvCxnSpPr>
          <p:nvPr/>
        </p:nvCxnSpPr>
        <p:spPr>
          <a:xfrm flipV="1">
            <a:off x="293615" y="1270002"/>
            <a:ext cx="1152926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70F8F32-76B5-4758-BFD4-CE4074AA550A}"/>
              </a:ext>
            </a:extLst>
          </p:cNvPr>
          <p:cNvSpPr txBox="1"/>
          <p:nvPr/>
        </p:nvSpPr>
        <p:spPr>
          <a:xfrm>
            <a:off x="369116" y="1602296"/>
            <a:ext cx="11350304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 of Run Throughs provide information on how pictures from both cameras should be used and interpreted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you rely on times from your infield camera?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athletes in all lanes be treated the same?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not, how should you adjust how you read?</a:t>
            </a:r>
          </a:p>
          <a:p>
            <a:pPr marL="1257300" lvl="2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reference points </a:t>
            </a:r>
          </a:p>
          <a:p>
            <a:pPr marL="1257300" lvl="2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time offsets</a:t>
            </a:r>
          </a:p>
        </p:txBody>
      </p:sp>
    </p:spTree>
    <p:extLst>
      <p:ext uri="{BB962C8B-B14F-4D97-AF65-F5344CB8AC3E}">
        <p14:creationId xmlns:p14="http://schemas.microsoft.com/office/powerpoint/2010/main" val="2251846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367BB7-91BC-47F1-A6BF-059E3A07C257}"/>
              </a:ext>
            </a:extLst>
          </p:cNvPr>
          <p:cNvSpPr txBox="1"/>
          <p:nvPr/>
        </p:nvSpPr>
        <p:spPr>
          <a:xfrm>
            <a:off x="369116" y="469783"/>
            <a:ext cx="113503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6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Reading Pictures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F7B6DB-BAE5-4E45-A447-3DCE304D4D6F}"/>
              </a:ext>
            </a:extLst>
          </p:cNvPr>
          <p:cNvCxnSpPr>
            <a:cxnSpLocks/>
          </p:cNvCxnSpPr>
          <p:nvPr/>
        </p:nvCxnSpPr>
        <p:spPr>
          <a:xfrm flipV="1">
            <a:off x="293615" y="1270002"/>
            <a:ext cx="1152926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65B3DD37-7AB4-450E-8D69-8F26BE04EEFF}"/>
              </a:ext>
            </a:extLst>
          </p:cNvPr>
          <p:cNvSpPr/>
          <p:nvPr/>
        </p:nvSpPr>
        <p:spPr>
          <a:xfrm>
            <a:off x="293614" y="1985160"/>
            <a:ext cx="33964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Obscured Torso</a:t>
            </a:r>
            <a:br>
              <a:rPr lang="en-GB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400" dirty="0">
              <a:solidFill>
                <a:srgbClr val="000000">
                  <a:lumMod val="75000"/>
                  <a:lumOff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Close Finish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F87200-4001-4895-9312-B8D6A098CA14}"/>
              </a:ext>
            </a:extLst>
          </p:cNvPr>
          <p:cNvSpPr txBox="1"/>
          <p:nvPr/>
        </p:nvSpPr>
        <p:spPr>
          <a:xfrm>
            <a:off x="293614" y="1480496"/>
            <a:ext cx="5253037" cy="40001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25A206-9766-4108-849E-E0CF6F4EC69B}"/>
              </a:ext>
            </a:extLst>
          </p:cNvPr>
          <p:cNvSpPr txBox="1"/>
          <p:nvPr/>
        </p:nvSpPr>
        <p:spPr>
          <a:xfrm>
            <a:off x="6645349" y="1480496"/>
            <a:ext cx="5253038" cy="40008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D5C0F2-477E-4E47-A439-B5678D640888}"/>
              </a:ext>
            </a:extLst>
          </p:cNvPr>
          <p:cNvSpPr/>
          <p:nvPr/>
        </p:nvSpPr>
        <p:spPr>
          <a:xfrm>
            <a:off x="6645349" y="1985160"/>
            <a:ext cx="517753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 from </a:t>
            </a:r>
            <a:r>
              <a:rPr lang="en-GB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InField</a:t>
            </a:r>
            <a:r>
              <a:rPr lang="en-GB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camera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reference points 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time offsets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1700C6-E0E3-4840-BAEE-291975A63019}"/>
              </a:ext>
            </a:extLst>
          </p:cNvPr>
          <p:cNvSpPr txBox="1"/>
          <p:nvPr/>
        </p:nvSpPr>
        <p:spPr>
          <a:xfrm>
            <a:off x="383097" y="4735184"/>
            <a:ext cx="113503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 action="ppaction://hlinkfile"/>
              </a:rPr>
              <a:t>DEMOs</a:t>
            </a: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390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367BB7-91BC-47F1-A6BF-059E3A07C257}"/>
              </a:ext>
            </a:extLst>
          </p:cNvPr>
          <p:cNvSpPr txBox="1"/>
          <p:nvPr/>
        </p:nvSpPr>
        <p:spPr>
          <a:xfrm>
            <a:off x="369116" y="469783"/>
            <a:ext cx="113503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6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Why Use More Than One Camera?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F7B6DB-BAE5-4E45-A447-3DCE304D4D6F}"/>
              </a:ext>
            </a:extLst>
          </p:cNvPr>
          <p:cNvCxnSpPr>
            <a:cxnSpLocks/>
          </p:cNvCxnSpPr>
          <p:nvPr/>
        </p:nvCxnSpPr>
        <p:spPr>
          <a:xfrm flipV="1">
            <a:off x="293615" y="1270002"/>
            <a:ext cx="1152926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FFB8654-7BE1-4EFF-91EA-A46ACC63F703}"/>
              </a:ext>
            </a:extLst>
          </p:cNvPr>
          <p:cNvSpPr txBox="1"/>
          <p:nvPr/>
        </p:nvSpPr>
        <p:spPr>
          <a:xfrm>
            <a:off x="293615" y="1453335"/>
            <a:ext cx="11604770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Obscured Torso</a:t>
            </a:r>
          </a:p>
        </p:txBody>
      </p:sp>
      <p:pic>
        <p:nvPicPr>
          <p:cNvPr id="17" name="Picture 16" descr="A person standing in front of a window&#10;&#10;Description automatically generated">
            <a:extLst>
              <a:ext uri="{FF2B5EF4-FFF2-40B4-BE49-F238E27FC236}">
                <a16:creationId xmlns:a16="http://schemas.microsoft.com/office/drawing/2014/main" id="{FAAD6F82-DCAE-4389-92D4-D1124428D0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780" y="2033250"/>
            <a:ext cx="2556525" cy="4178281"/>
          </a:xfrm>
          <a:prstGeom prst="rect">
            <a:avLst/>
          </a:prstGeom>
        </p:spPr>
      </p:pic>
      <p:pic>
        <p:nvPicPr>
          <p:cNvPr id="24" name="Picture 23" descr="A picture containing sport, woman, water, playing&#10;&#10;Description automatically generated">
            <a:extLst>
              <a:ext uri="{FF2B5EF4-FFF2-40B4-BE49-F238E27FC236}">
                <a16:creationId xmlns:a16="http://schemas.microsoft.com/office/drawing/2014/main" id="{E132F5B5-7BB9-43C5-A495-B7C1107833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427" y="2033250"/>
            <a:ext cx="2681957" cy="4178281"/>
          </a:xfrm>
          <a:prstGeom prst="rect">
            <a:avLst/>
          </a:prstGeom>
        </p:spPr>
      </p:pic>
      <p:pic>
        <p:nvPicPr>
          <p:cNvPr id="26" name="Picture 25" descr="A person standing in front of a body of water&#10;&#10;Description automatically generated">
            <a:extLst>
              <a:ext uri="{FF2B5EF4-FFF2-40B4-BE49-F238E27FC236}">
                <a16:creationId xmlns:a16="http://schemas.microsoft.com/office/drawing/2014/main" id="{50609389-3B9F-4CA8-AE80-C67FDA8799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14" y="2033250"/>
            <a:ext cx="2332298" cy="4122470"/>
          </a:xfrm>
          <a:prstGeom prst="rect">
            <a:avLst/>
          </a:prstGeom>
        </p:spPr>
      </p:pic>
      <p:pic>
        <p:nvPicPr>
          <p:cNvPr id="28" name="Picture 27" descr="A close up of a person&#10;&#10;Description automatically generated">
            <a:extLst>
              <a:ext uri="{FF2B5EF4-FFF2-40B4-BE49-F238E27FC236}">
                <a16:creationId xmlns:a16="http://schemas.microsoft.com/office/drawing/2014/main" id="{8D5E6658-04EE-4DF5-9C37-7B077230B9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745" y="2033249"/>
            <a:ext cx="2237713" cy="412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534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367BB7-91BC-47F1-A6BF-059E3A07C257}"/>
              </a:ext>
            </a:extLst>
          </p:cNvPr>
          <p:cNvSpPr txBox="1"/>
          <p:nvPr/>
        </p:nvSpPr>
        <p:spPr>
          <a:xfrm>
            <a:off x="369116" y="469783"/>
            <a:ext cx="113503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6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Why Use More Than One Camera?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F7B6DB-BAE5-4E45-A447-3DCE304D4D6F}"/>
              </a:ext>
            </a:extLst>
          </p:cNvPr>
          <p:cNvCxnSpPr>
            <a:cxnSpLocks/>
          </p:cNvCxnSpPr>
          <p:nvPr/>
        </p:nvCxnSpPr>
        <p:spPr>
          <a:xfrm flipV="1">
            <a:off x="293615" y="1270002"/>
            <a:ext cx="1152926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2CD8EEC-A6CB-429A-9A5D-CBE527CB82D5}"/>
              </a:ext>
            </a:extLst>
          </p:cNvPr>
          <p:cNvSpPr txBox="1"/>
          <p:nvPr/>
        </p:nvSpPr>
        <p:spPr>
          <a:xfrm>
            <a:off x="293616" y="1543870"/>
            <a:ext cx="11529268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Close Results</a:t>
            </a:r>
          </a:p>
        </p:txBody>
      </p:sp>
      <p:pic>
        <p:nvPicPr>
          <p:cNvPr id="3" name="Picture 2" descr="A person standing in front of a window&#10;&#10;Description automatically generated">
            <a:extLst>
              <a:ext uri="{FF2B5EF4-FFF2-40B4-BE49-F238E27FC236}">
                <a16:creationId xmlns:a16="http://schemas.microsoft.com/office/drawing/2014/main" id="{A91525BB-A07F-4122-A60D-EFDCE70662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44" y="1975292"/>
            <a:ext cx="4193831" cy="4305174"/>
          </a:xfrm>
          <a:prstGeom prst="rect">
            <a:avLst/>
          </a:prstGeom>
        </p:spPr>
      </p:pic>
      <p:pic>
        <p:nvPicPr>
          <p:cNvPr id="7" name="Picture 6" descr="A group of people on a court&#10;&#10;Description automatically generated">
            <a:extLst>
              <a:ext uri="{FF2B5EF4-FFF2-40B4-BE49-F238E27FC236}">
                <a16:creationId xmlns:a16="http://schemas.microsoft.com/office/drawing/2014/main" id="{4815FAED-5A4F-4B62-8D92-2BD2000564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491" y="1975292"/>
            <a:ext cx="4107255" cy="428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259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367BB7-91BC-47F1-A6BF-059E3A07C257}"/>
              </a:ext>
            </a:extLst>
          </p:cNvPr>
          <p:cNvSpPr txBox="1"/>
          <p:nvPr/>
        </p:nvSpPr>
        <p:spPr>
          <a:xfrm>
            <a:off x="369116" y="469783"/>
            <a:ext cx="113503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6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Why Use More Than One Camera?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F7B6DB-BAE5-4E45-A447-3DCE304D4D6F}"/>
              </a:ext>
            </a:extLst>
          </p:cNvPr>
          <p:cNvCxnSpPr>
            <a:cxnSpLocks/>
          </p:cNvCxnSpPr>
          <p:nvPr/>
        </p:nvCxnSpPr>
        <p:spPr>
          <a:xfrm flipV="1">
            <a:off x="293615" y="1270002"/>
            <a:ext cx="1152926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AFEF0B6-94F5-4946-BEDD-C623555A3236}"/>
              </a:ext>
            </a:extLst>
          </p:cNvPr>
          <p:cNvSpPr txBox="1"/>
          <p:nvPr/>
        </p:nvSpPr>
        <p:spPr>
          <a:xfrm>
            <a:off x="293615" y="1480496"/>
            <a:ext cx="11551642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Resilience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A1C05331-77FD-412A-93BE-664405EC12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556" y="2014823"/>
            <a:ext cx="8238042" cy="434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499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367BB7-91BC-47F1-A6BF-059E3A07C257}"/>
              </a:ext>
            </a:extLst>
          </p:cNvPr>
          <p:cNvSpPr txBox="1"/>
          <p:nvPr/>
        </p:nvSpPr>
        <p:spPr>
          <a:xfrm>
            <a:off x="369116" y="469783"/>
            <a:ext cx="113503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6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Two Possible Configurations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F7B6DB-BAE5-4E45-A447-3DCE304D4D6F}"/>
              </a:ext>
            </a:extLst>
          </p:cNvPr>
          <p:cNvCxnSpPr>
            <a:cxnSpLocks/>
          </p:cNvCxnSpPr>
          <p:nvPr/>
        </p:nvCxnSpPr>
        <p:spPr>
          <a:xfrm flipV="1">
            <a:off x="293615" y="1270002"/>
            <a:ext cx="1152926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70F8F32-76B5-4758-BFD4-CE4074AA550A}"/>
              </a:ext>
            </a:extLst>
          </p:cNvPr>
          <p:cNvSpPr txBox="1"/>
          <p:nvPr/>
        </p:nvSpPr>
        <p:spPr>
          <a:xfrm>
            <a:off x="293615" y="1453532"/>
            <a:ext cx="1135030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Main and Infield cameras on same system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start system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Both Main and Infield pictures available on same Read PC. 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 tracking between cameras</a:t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Main and Infield cameras on separate systems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Multiple start systems – must be time synchronised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Main and Infield pictures available on different PCs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inter-system tracking</a:t>
            </a:r>
          </a:p>
        </p:txBody>
      </p:sp>
    </p:spTree>
    <p:extLst>
      <p:ext uri="{BB962C8B-B14F-4D97-AF65-F5344CB8AC3E}">
        <p14:creationId xmlns:p14="http://schemas.microsoft.com/office/powerpoint/2010/main" val="696528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367BB7-91BC-47F1-A6BF-059E3A07C257}"/>
              </a:ext>
            </a:extLst>
          </p:cNvPr>
          <p:cNvSpPr txBox="1"/>
          <p:nvPr/>
        </p:nvSpPr>
        <p:spPr>
          <a:xfrm>
            <a:off x="369116" y="469783"/>
            <a:ext cx="113503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6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Camera Setup and Alignment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F7B6DB-BAE5-4E45-A447-3DCE304D4D6F}"/>
              </a:ext>
            </a:extLst>
          </p:cNvPr>
          <p:cNvCxnSpPr>
            <a:cxnSpLocks/>
          </p:cNvCxnSpPr>
          <p:nvPr/>
        </p:nvCxnSpPr>
        <p:spPr>
          <a:xfrm flipV="1">
            <a:off x="293615" y="1270002"/>
            <a:ext cx="1152926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70F8F32-76B5-4758-BFD4-CE4074AA550A}"/>
              </a:ext>
            </a:extLst>
          </p:cNvPr>
          <p:cNvSpPr txBox="1"/>
          <p:nvPr/>
        </p:nvSpPr>
        <p:spPr>
          <a:xfrm>
            <a:off x="293615" y="2814291"/>
            <a:ext cx="276748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this camera aligned correctly with the finish line?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B9BD7B-FC61-448A-B93A-F21621F7F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3051" y="1339114"/>
            <a:ext cx="8699027" cy="527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182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367BB7-91BC-47F1-A6BF-059E3A07C257}"/>
              </a:ext>
            </a:extLst>
          </p:cNvPr>
          <p:cNvSpPr txBox="1"/>
          <p:nvPr/>
        </p:nvSpPr>
        <p:spPr>
          <a:xfrm>
            <a:off x="369116" y="469783"/>
            <a:ext cx="113503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6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Camera Setup and Alignment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F7B6DB-BAE5-4E45-A447-3DCE304D4D6F}"/>
              </a:ext>
            </a:extLst>
          </p:cNvPr>
          <p:cNvCxnSpPr>
            <a:cxnSpLocks/>
          </p:cNvCxnSpPr>
          <p:nvPr/>
        </p:nvCxnSpPr>
        <p:spPr>
          <a:xfrm flipV="1">
            <a:off x="293615" y="1270002"/>
            <a:ext cx="1152926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D1C1CCB4-284C-48AC-A10D-E6667A4AA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77" y="2036211"/>
            <a:ext cx="3481009" cy="38728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C73D6D5-DE44-49B5-9A6B-5A53C8C62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4268" y="1907512"/>
            <a:ext cx="3434894" cy="40427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F2B1AB-59FA-4646-886D-29B14151E2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5366" y="1988370"/>
            <a:ext cx="3365232" cy="396852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CBE8F4E-8283-4D05-B5A8-364A49D2A4E1}"/>
              </a:ext>
            </a:extLst>
          </p:cNvPr>
          <p:cNvSpPr txBox="1"/>
          <p:nvPr/>
        </p:nvSpPr>
        <p:spPr>
          <a:xfrm>
            <a:off x="293615" y="1480496"/>
            <a:ext cx="3581268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Tilt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D4C638-853A-46F9-88B4-BEA3E1ED96D3}"/>
              </a:ext>
            </a:extLst>
          </p:cNvPr>
          <p:cNvSpPr txBox="1"/>
          <p:nvPr/>
        </p:nvSpPr>
        <p:spPr>
          <a:xfrm>
            <a:off x="4197348" y="1480496"/>
            <a:ext cx="3581268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E5E508-E42A-4205-8359-9EC2C18113F8}"/>
              </a:ext>
            </a:extLst>
          </p:cNvPr>
          <p:cNvSpPr txBox="1"/>
          <p:nvPr/>
        </p:nvSpPr>
        <p:spPr>
          <a:xfrm>
            <a:off x="8101081" y="1480496"/>
            <a:ext cx="3581268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Swivel</a:t>
            </a:r>
          </a:p>
        </p:txBody>
      </p:sp>
    </p:spTree>
    <p:extLst>
      <p:ext uri="{BB962C8B-B14F-4D97-AF65-F5344CB8AC3E}">
        <p14:creationId xmlns:p14="http://schemas.microsoft.com/office/powerpoint/2010/main" val="702207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367BB7-91BC-47F1-A6BF-059E3A07C257}"/>
              </a:ext>
            </a:extLst>
          </p:cNvPr>
          <p:cNvSpPr txBox="1"/>
          <p:nvPr/>
        </p:nvSpPr>
        <p:spPr>
          <a:xfrm>
            <a:off x="369116" y="469783"/>
            <a:ext cx="113503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6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Camera Setup and Alignment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F7B6DB-BAE5-4E45-A447-3DCE304D4D6F}"/>
              </a:ext>
            </a:extLst>
          </p:cNvPr>
          <p:cNvCxnSpPr>
            <a:cxnSpLocks/>
          </p:cNvCxnSpPr>
          <p:nvPr/>
        </p:nvCxnSpPr>
        <p:spPr>
          <a:xfrm flipV="1">
            <a:off x="293615" y="1270002"/>
            <a:ext cx="1152926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75499827-7E53-4197-B333-C5E9D3E96E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909" y="1585171"/>
            <a:ext cx="9398182" cy="32632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4D01B4-E313-4F4C-BD4B-FC2401CD153E}"/>
              </a:ext>
            </a:extLst>
          </p:cNvPr>
          <p:cNvSpPr txBox="1"/>
          <p:nvPr/>
        </p:nvSpPr>
        <p:spPr>
          <a:xfrm>
            <a:off x="369116" y="5461797"/>
            <a:ext cx="10688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Camera(s) must be aligned in all 3 dimensions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just the one you can see on the PF picture</a:t>
            </a:r>
          </a:p>
        </p:txBody>
      </p:sp>
    </p:spTree>
    <p:extLst>
      <p:ext uri="{BB962C8B-B14F-4D97-AF65-F5344CB8AC3E}">
        <p14:creationId xmlns:p14="http://schemas.microsoft.com/office/powerpoint/2010/main" val="322855659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Office">
      <a:dk1>
        <a:srgbClr val="000000"/>
      </a:dk1>
      <a:lt1>
        <a:srgbClr val="FFFFFF"/>
      </a:lt1>
      <a:dk2>
        <a:srgbClr val="2E3948"/>
      </a:dk2>
      <a:lt2>
        <a:srgbClr val="E7E6E6"/>
      </a:lt2>
      <a:accent1>
        <a:srgbClr val="5A82CB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A9718D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475</Words>
  <Application>Microsoft Office PowerPoint</Application>
  <PresentationFormat>Widescreen</PresentationFormat>
  <Paragraphs>81</Paragraphs>
  <Slides>22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Georgia Pro Cond Light</vt:lpstr>
      <vt:lpstr>Speak Pro</vt:lpstr>
      <vt:lpstr>Wingdings</vt:lpstr>
      <vt:lpstr>RetrospectVTI</vt:lpstr>
      <vt:lpstr>Worksheet</vt:lpstr>
      <vt:lpstr>The Inside Track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Inside Track</dc:title>
  <dc:creator>Mark Delgado</dc:creator>
  <cp:lastModifiedBy>Mark Delgado</cp:lastModifiedBy>
  <cp:revision>18</cp:revision>
  <dcterms:created xsi:type="dcterms:W3CDTF">2019-11-17T12:10:12Z</dcterms:created>
  <dcterms:modified xsi:type="dcterms:W3CDTF">2019-11-23T17:50:07Z</dcterms:modified>
</cp:coreProperties>
</file>