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4"/>
  </p:notesMasterIdLst>
  <p:sldIdLst>
    <p:sldId id="256" r:id="rId2"/>
    <p:sldId id="269" r:id="rId3"/>
    <p:sldId id="265" r:id="rId4"/>
    <p:sldId id="257" r:id="rId5"/>
    <p:sldId id="264" r:id="rId6"/>
    <p:sldId id="260" r:id="rId7"/>
    <p:sldId id="261" r:id="rId8"/>
    <p:sldId id="263" r:id="rId9"/>
    <p:sldId id="258" r:id="rId10"/>
    <p:sldId id="259" r:id="rId11"/>
    <p:sldId id="262" r:id="rId12"/>
    <p:sldId id="266" r:id="rId13"/>
  </p:sldIdLst>
  <p:sldSz cx="12192000" cy="6858000"/>
  <p:notesSz cx="10234613" cy="71040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437"/>
          </a:xfrm>
          <a:prstGeom prst="rect">
            <a:avLst/>
          </a:prstGeom>
        </p:spPr>
        <p:txBody>
          <a:bodyPr vert="horz" lIns="94750" tIns="47375" rIns="94750" bIns="4737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245" y="0"/>
            <a:ext cx="4434999" cy="356437"/>
          </a:xfrm>
          <a:prstGeom prst="rect">
            <a:avLst/>
          </a:prstGeom>
        </p:spPr>
        <p:txBody>
          <a:bodyPr vert="horz" lIns="94750" tIns="47375" rIns="94750" bIns="47375" rtlCol="0"/>
          <a:lstStyle>
            <a:lvl1pPr algn="r">
              <a:defRPr sz="1200"/>
            </a:lvl1pPr>
          </a:lstStyle>
          <a:p>
            <a:fld id="{EBB2DF20-626D-47C4-98EF-03D90C532B20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84500" y="887413"/>
            <a:ext cx="4265613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0" tIns="47375" rIns="94750" bIns="4737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462" y="3418830"/>
            <a:ext cx="8187690" cy="2797225"/>
          </a:xfrm>
          <a:prstGeom prst="rect">
            <a:avLst/>
          </a:prstGeom>
        </p:spPr>
        <p:txBody>
          <a:bodyPr vert="horz" lIns="94750" tIns="47375" rIns="94750" bIns="473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7627"/>
            <a:ext cx="4434999" cy="356436"/>
          </a:xfrm>
          <a:prstGeom prst="rect">
            <a:avLst/>
          </a:prstGeom>
        </p:spPr>
        <p:txBody>
          <a:bodyPr vert="horz" lIns="94750" tIns="47375" rIns="94750" bIns="4737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245" y="6747627"/>
            <a:ext cx="4434999" cy="356436"/>
          </a:xfrm>
          <a:prstGeom prst="rect">
            <a:avLst/>
          </a:prstGeom>
        </p:spPr>
        <p:txBody>
          <a:bodyPr vert="horz" lIns="94750" tIns="47375" rIns="94750" bIns="47375" rtlCol="0" anchor="b"/>
          <a:lstStyle>
            <a:lvl1pPr algn="r">
              <a:defRPr sz="1200"/>
            </a:lvl1pPr>
          </a:lstStyle>
          <a:p>
            <a:fld id="{E3B9C027-52A9-4AD5-BDB5-EC00E69CDC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25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3e044fc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3e044fc44_0_0:notes"/>
          <p:cNvSpPr txBox="1">
            <a:spLocks noGrp="1"/>
          </p:cNvSpPr>
          <p:nvPr>
            <p:ph type="body" idx="1"/>
          </p:nvPr>
        </p:nvSpPr>
        <p:spPr>
          <a:xfrm>
            <a:off x="1023462" y="3374431"/>
            <a:ext cx="8187690" cy="3196828"/>
          </a:xfrm>
          <a:prstGeom prst="rect">
            <a:avLst/>
          </a:prstGeom>
        </p:spPr>
        <p:txBody>
          <a:bodyPr spcFirstLastPara="1" wrap="square" lIns="94735" tIns="94735" rIns="94735" bIns="9473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11/20/2019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67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45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16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E97EE-68FE-49A4-8347-27906BAEB30A}" type="datetimeFigureOut">
              <a:rPr lang="en-GB" smtClean="0"/>
              <a:t>20/11/2019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EDE0F-C09B-4B1C-B0AB-E9D2E0109E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61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0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06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65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11/20/2019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15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11/20/2019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31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11/20/2019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8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11/20/2019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07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51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39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697" r:id="rId5"/>
    <p:sldLayoutId id="2147483703" r:id="rId6"/>
    <p:sldLayoutId id="2147483704" r:id="rId7"/>
    <p:sldLayoutId id="2147483694" r:id="rId8"/>
    <p:sldLayoutId id="2147483695" r:id="rId9"/>
    <p:sldLayoutId id="2147483696" r:id="rId10"/>
    <p:sldLayoutId id="2147483698" r:id="rId11"/>
    <p:sldLayoutId id="214748370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B25D8A-5845-4E09-A59E-BE5042FF20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0" b="1374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4472E-36CF-4F95-9399-E92EFE006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1009" y="2124222"/>
            <a:ext cx="5120640" cy="1871766"/>
          </a:xfrm>
        </p:spPr>
        <p:txBody>
          <a:bodyPr>
            <a:noAutofit/>
          </a:bodyPr>
          <a:lstStyle/>
          <a:p>
            <a:r>
              <a:rPr lang="en-GB" sz="4800" b="1" dirty="0">
                <a:solidFill>
                  <a:schemeClr val="tx1"/>
                </a:solidFill>
              </a:rPr>
              <a:t>The Field of Recording Technology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68EC8-2643-496C-9083-E834FDD0C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1010" y="3995988"/>
            <a:ext cx="5120639" cy="88690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2800" dirty="0">
                <a:solidFill>
                  <a:schemeClr val="tx1"/>
                </a:solidFill>
              </a:rPr>
              <a:t>SEAOA Conference</a:t>
            </a:r>
            <a:br>
              <a:rPr lang="en-GB" sz="2800" dirty="0">
                <a:solidFill>
                  <a:schemeClr val="tx1"/>
                </a:solidFill>
              </a:rPr>
            </a:br>
            <a:r>
              <a:rPr lang="en-GB" sz="2800" dirty="0">
                <a:solidFill>
                  <a:schemeClr val="tx1"/>
                </a:solidFill>
              </a:rPr>
              <a:t>Chertsey 24</a:t>
            </a:r>
            <a:r>
              <a:rPr lang="en-GB" sz="2800" baseline="30000" dirty="0">
                <a:solidFill>
                  <a:schemeClr val="tx1"/>
                </a:solidFill>
              </a:rPr>
              <a:t>th</a:t>
            </a:r>
            <a:r>
              <a:rPr lang="en-GB" sz="2800" dirty="0">
                <a:solidFill>
                  <a:schemeClr val="tx1"/>
                </a:solidFill>
              </a:rPr>
              <a:t> Nov 2019</a:t>
            </a:r>
          </a:p>
        </p:txBody>
      </p:sp>
    </p:spTree>
    <p:extLst>
      <p:ext uri="{BB962C8B-B14F-4D97-AF65-F5344CB8AC3E}">
        <p14:creationId xmlns:p14="http://schemas.microsoft.com/office/powerpoint/2010/main" val="81868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D1C909-D195-4EBD-B8A3-F1E7F1711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275" y="49795"/>
            <a:ext cx="8483909" cy="68082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B43817-F910-4B59-BE96-38C35D903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52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1BDF78-0663-4787-9EC9-BF00A391D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621" y="61982"/>
            <a:ext cx="8455877" cy="67960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717CD7-ADB1-4898-926E-D4409C199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11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78E394-40E1-435F-9DE9-00FA86FE4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77" y="613969"/>
            <a:ext cx="9821646" cy="56300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7FE667-2DF4-48BB-A184-3AEF0DE76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45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77041"/>
            <a:ext cx="10515600" cy="701731"/>
          </a:xfrm>
        </p:spPr>
        <p:txBody>
          <a:bodyPr>
            <a:spAutoFit/>
          </a:bodyPr>
          <a:lstStyle/>
          <a:p>
            <a:r>
              <a:rPr lang="en-GB">
                <a:solidFill>
                  <a:srgbClr val="008080"/>
                </a:solidFill>
                <a:latin typeface="Arial" panose="020B0604020202020204" pitchFamily="34" charset="0"/>
              </a:rPr>
              <a:t>Connected World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9594"/>
            <a:ext cx="10515600" cy="4343400"/>
          </a:xfrm>
          <a:prstGeom prst="rect">
            <a:avLst/>
          </a:prstGeom>
          <a:solidFill>
            <a:scrgbClr r="0" g="0" b="0"/>
          </a:solidFill>
        </p:spPr>
      </p:pic>
    </p:spTree>
    <p:extLst>
      <p:ext uri="{BB962C8B-B14F-4D97-AF65-F5344CB8AC3E}">
        <p14:creationId xmlns:p14="http://schemas.microsoft.com/office/powerpoint/2010/main" val="212325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"/>
            <a:ext cx="991892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/>
          <p:nvPr/>
        </p:nvSpPr>
        <p:spPr>
          <a:xfrm>
            <a:off x="1778000" y="355600"/>
            <a:ext cx="2048800" cy="86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3B8578-A0DB-4EDF-A91F-148F3666D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A4FD43-305E-4441-BD1C-9CE5C2ACF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492" y="98474"/>
            <a:ext cx="8351529" cy="66311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89C231-0BEB-42C5-A289-A979267F0B7B}"/>
              </a:ext>
            </a:extLst>
          </p:cNvPr>
          <p:cNvSpPr txBox="1"/>
          <p:nvPr/>
        </p:nvSpPr>
        <p:spPr>
          <a:xfrm>
            <a:off x="3375212" y="5526741"/>
            <a:ext cx="5688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https://docs.opentrack.run/manuals/cms/recordingevents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0EC8E0-6CB6-4737-BBCE-915CBD9EB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87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628162-55F3-41DD-9345-A25E73DAC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761" y="136187"/>
            <a:ext cx="8561656" cy="67586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21BE35-6FD0-4462-AA68-109286B92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97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F73126-CF50-47A1-8D8C-8431A3C39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54" y="112543"/>
            <a:ext cx="8371161" cy="65995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79CCB1-73F5-428F-9A96-AA1A88B6D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49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B741DB-0DA5-4801-9ABA-0DE764440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206" y="98257"/>
            <a:ext cx="8338816" cy="66401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8B3B2F-3D73-49A8-82E5-F7DF8A902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90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B46603-21ED-4DB8-A39A-9A792BAB5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274" y="49374"/>
            <a:ext cx="8440615" cy="68428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A93D8F-71BA-409C-80C4-D8D3CE1EE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51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66B5CE-F2AF-4FD7-961A-9A21EC33F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282" y="77820"/>
            <a:ext cx="8602857" cy="67533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E33DBC-2790-444C-AF82-D07659494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68" y="150784"/>
            <a:ext cx="1038370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35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LeftStep">
      <a:dk1>
        <a:srgbClr val="000000"/>
      </a:dk1>
      <a:lt1>
        <a:srgbClr val="FFFFFF"/>
      </a:lt1>
      <a:dk2>
        <a:srgbClr val="244138"/>
      </a:dk2>
      <a:lt2>
        <a:srgbClr val="F0ECEC"/>
      </a:lt2>
      <a:accent1>
        <a:srgbClr val="4EAFBA"/>
      </a:accent1>
      <a:accent2>
        <a:srgbClr val="4DB392"/>
      </a:accent2>
      <a:accent3>
        <a:srgbClr val="4FB369"/>
      </a:accent3>
      <a:accent4>
        <a:srgbClr val="5DB54E"/>
      </a:accent4>
      <a:accent5>
        <a:srgbClr val="89AA5D"/>
      </a:accent5>
      <a:accent6>
        <a:srgbClr val="A3A546"/>
      </a:accent6>
      <a:hlink>
        <a:srgbClr val="B1756F"/>
      </a:hlink>
      <a:folHlink>
        <a:srgbClr val="878787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27</Words>
  <Application>Microsoft Office PowerPoint</Application>
  <PresentationFormat>Widescreen</PresentationFormat>
  <Paragraphs>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Gill Sans MT</vt:lpstr>
      <vt:lpstr>SavonVTI</vt:lpstr>
      <vt:lpstr>The Field of Recording Technology</vt:lpstr>
      <vt:lpstr>Connected World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Field Recording Technology</dc:title>
  <dc:creator>Peter Kennedy</dc:creator>
  <cp:lastModifiedBy>Peter Kennedy</cp:lastModifiedBy>
  <cp:revision>10</cp:revision>
  <cp:lastPrinted>2019-11-20T11:11:53Z</cp:lastPrinted>
  <dcterms:created xsi:type="dcterms:W3CDTF">2019-11-19T11:46:42Z</dcterms:created>
  <dcterms:modified xsi:type="dcterms:W3CDTF">2019-11-20T11:29:05Z</dcterms:modified>
</cp:coreProperties>
</file>